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4"/>
    <p:sldMasterId id="2147483894" r:id="rId5"/>
    <p:sldMasterId id="2147483658" r:id="rId6"/>
  </p:sldMasterIdLst>
  <p:notesMasterIdLst>
    <p:notesMasterId r:id="rId28"/>
  </p:notesMasterIdLst>
  <p:handoutMasterIdLst>
    <p:handoutMasterId r:id="rId29"/>
  </p:handoutMasterIdLst>
  <p:sldIdLst>
    <p:sldId id="348" r:id="rId7"/>
    <p:sldId id="359" r:id="rId8"/>
    <p:sldId id="361" r:id="rId9"/>
    <p:sldId id="379" r:id="rId10"/>
    <p:sldId id="360" r:id="rId11"/>
    <p:sldId id="380" r:id="rId12"/>
    <p:sldId id="381" r:id="rId13"/>
    <p:sldId id="372" r:id="rId14"/>
    <p:sldId id="362" r:id="rId15"/>
    <p:sldId id="378" r:id="rId16"/>
    <p:sldId id="377" r:id="rId17"/>
    <p:sldId id="374" r:id="rId18"/>
    <p:sldId id="375" r:id="rId19"/>
    <p:sldId id="363" r:id="rId20"/>
    <p:sldId id="364" r:id="rId21"/>
    <p:sldId id="365" r:id="rId22"/>
    <p:sldId id="373" r:id="rId23"/>
    <p:sldId id="367" r:id="rId24"/>
    <p:sldId id="368" r:id="rId25"/>
    <p:sldId id="371" r:id="rId26"/>
    <p:sldId id="370" r:id="rId27"/>
  </p:sldIdLst>
  <p:sldSz cx="9144000" cy="5143500" type="screen16x9"/>
  <p:notesSz cx="6805613" cy="99441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713">
          <p15:clr>
            <a:srgbClr val="A4A3A4"/>
          </p15:clr>
        </p15:guide>
        <p15:guide id="2" pos="2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FF"/>
    <a:srgbClr val="0000F2"/>
    <a:srgbClr val="0303FF"/>
    <a:srgbClr val="F60000"/>
    <a:srgbClr val="880000"/>
    <a:srgbClr val="E12C25"/>
    <a:srgbClr val="3535FF"/>
    <a:srgbClr val="09091E"/>
    <a:srgbClr val="3A63B5"/>
    <a:srgbClr val="B9B2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E8F1C-8D41-4036-88B2-1BC2077CA9DA}" v="1969" dt="2024-05-13T12:01:22.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5" autoAdjust="0"/>
    <p:restoredTop sz="93987" autoAdjust="0"/>
  </p:normalViewPr>
  <p:slideViewPr>
    <p:cSldViewPr snapToObjects="1">
      <p:cViewPr varScale="1">
        <p:scale>
          <a:sx n="65" d="100"/>
          <a:sy n="65" d="100"/>
        </p:scale>
        <p:origin x="58" y="778"/>
      </p:cViewPr>
      <p:guideLst>
        <p:guide orient="horz" pos="713"/>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Yang" userId="b8cf7b36-ffd3-409a-8217-3fc68a478feb" providerId="ADAL" clId="{B3AE8F1C-8D41-4036-88B2-1BC2077CA9DA}"/>
    <pc:docChg chg="undo redo custSel addSld delSld modSld sldOrd delMainMaster modMainMaster">
      <pc:chgData name="Ian Yang" userId="b8cf7b36-ffd3-409a-8217-3fc68a478feb" providerId="ADAL" clId="{B3AE8F1C-8D41-4036-88B2-1BC2077CA9DA}" dt="2024-05-13T12:47:52.556" v="30475" actId="20577"/>
      <pc:docMkLst>
        <pc:docMk/>
      </pc:docMkLst>
      <pc:sldChg chg="add del">
        <pc:chgData name="Ian Yang" userId="b8cf7b36-ffd3-409a-8217-3fc68a478feb" providerId="ADAL" clId="{B3AE8F1C-8D41-4036-88B2-1BC2077CA9DA}" dt="2024-04-29T22:40:38.759" v="4930" actId="2696"/>
        <pc:sldMkLst>
          <pc:docMk/>
          <pc:sldMk cId="0" sldId="260"/>
        </pc:sldMkLst>
      </pc:sldChg>
      <pc:sldChg chg="add del">
        <pc:chgData name="Ian Yang" userId="b8cf7b36-ffd3-409a-8217-3fc68a478feb" providerId="ADAL" clId="{B3AE8F1C-8D41-4036-88B2-1BC2077CA9DA}" dt="2024-05-01T19:29:51.814" v="12492" actId="2696"/>
        <pc:sldMkLst>
          <pc:docMk/>
          <pc:sldMk cId="0" sldId="261"/>
        </pc:sldMkLst>
      </pc:sldChg>
      <pc:sldChg chg="add del">
        <pc:chgData name="Ian Yang" userId="b8cf7b36-ffd3-409a-8217-3fc68a478feb" providerId="ADAL" clId="{B3AE8F1C-8D41-4036-88B2-1BC2077CA9DA}" dt="2024-05-01T19:29:55.998" v="12495" actId="2696"/>
        <pc:sldMkLst>
          <pc:docMk/>
          <pc:sldMk cId="4251431055" sldId="268"/>
        </pc:sldMkLst>
      </pc:sldChg>
      <pc:sldChg chg="add del">
        <pc:chgData name="Ian Yang" userId="b8cf7b36-ffd3-409a-8217-3fc68a478feb" providerId="ADAL" clId="{B3AE8F1C-8D41-4036-88B2-1BC2077CA9DA}" dt="2024-05-01T19:29:53.543" v="12493" actId="2696"/>
        <pc:sldMkLst>
          <pc:docMk/>
          <pc:sldMk cId="1556574066" sldId="270"/>
        </pc:sldMkLst>
      </pc:sldChg>
      <pc:sldChg chg="add del">
        <pc:chgData name="Ian Yang" userId="b8cf7b36-ffd3-409a-8217-3fc68a478feb" providerId="ADAL" clId="{B3AE8F1C-8D41-4036-88B2-1BC2077CA9DA}" dt="2024-05-01T19:29:54.606" v="12494" actId="2696"/>
        <pc:sldMkLst>
          <pc:docMk/>
          <pc:sldMk cId="2793407598" sldId="272"/>
        </pc:sldMkLst>
      </pc:sldChg>
      <pc:sldChg chg="add del">
        <pc:chgData name="Ian Yang" userId="b8cf7b36-ffd3-409a-8217-3fc68a478feb" providerId="ADAL" clId="{B3AE8F1C-8D41-4036-88B2-1BC2077CA9DA}" dt="2024-05-03T11:28:27.118" v="18997"/>
        <pc:sldMkLst>
          <pc:docMk/>
          <pc:sldMk cId="2022967373" sldId="314"/>
        </pc:sldMkLst>
      </pc:sldChg>
      <pc:sldChg chg="addSp modSp del mod ord">
        <pc:chgData name="Ian Yang" userId="b8cf7b36-ffd3-409a-8217-3fc68a478feb" providerId="ADAL" clId="{B3AE8F1C-8D41-4036-88B2-1BC2077CA9DA}" dt="2024-04-29T22:32:22.044" v="4878" actId="2696"/>
        <pc:sldMkLst>
          <pc:docMk/>
          <pc:sldMk cId="0" sldId="342"/>
        </pc:sldMkLst>
        <pc:spChg chg="mod">
          <ac:chgData name="Ian Yang" userId="b8cf7b36-ffd3-409a-8217-3fc68a478feb" providerId="ADAL" clId="{B3AE8F1C-8D41-4036-88B2-1BC2077CA9DA}" dt="2024-04-29T20:23:14.596" v="2744"/>
          <ac:spMkLst>
            <pc:docMk/>
            <pc:sldMk cId="0" sldId="342"/>
            <ac:spMk id="3" creationId="{92BA2617-7E48-4E0E-820F-B50664853023}"/>
          </ac:spMkLst>
        </pc:spChg>
        <pc:spChg chg="add mod">
          <ac:chgData name="Ian Yang" userId="b8cf7b36-ffd3-409a-8217-3fc68a478feb" providerId="ADAL" clId="{B3AE8F1C-8D41-4036-88B2-1BC2077CA9DA}" dt="2024-04-29T22:31:55.435" v="4875"/>
          <ac:spMkLst>
            <pc:docMk/>
            <pc:sldMk cId="0" sldId="342"/>
            <ac:spMk id="5" creationId="{1F9C9B5C-6DB0-9357-11B3-3B04158A83AC}"/>
          </ac:spMkLst>
        </pc:spChg>
      </pc:sldChg>
      <pc:sldChg chg="del">
        <pc:chgData name="Ian Yang" userId="b8cf7b36-ffd3-409a-8217-3fc68a478feb" providerId="ADAL" clId="{B3AE8F1C-8D41-4036-88B2-1BC2077CA9DA}" dt="2024-04-29T20:00:43.311" v="2224" actId="2696"/>
        <pc:sldMkLst>
          <pc:docMk/>
          <pc:sldMk cId="0" sldId="347"/>
        </pc:sldMkLst>
      </pc:sldChg>
      <pc:sldChg chg="addSp delSp modSp mod modNotesTx">
        <pc:chgData name="Ian Yang" userId="b8cf7b36-ffd3-409a-8217-3fc68a478feb" providerId="ADAL" clId="{B3AE8F1C-8D41-4036-88B2-1BC2077CA9DA}" dt="2024-05-11T12:15:22.688" v="25150" actId="2711"/>
        <pc:sldMkLst>
          <pc:docMk/>
          <pc:sldMk cId="372690723" sldId="348"/>
        </pc:sldMkLst>
        <pc:spChg chg="mod">
          <ac:chgData name="Ian Yang" userId="b8cf7b36-ffd3-409a-8217-3fc68a478feb" providerId="ADAL" clId="{B3AE8F1C-8D41-4036-88B2-1BC2077CA9DA}" dt="2024-05-08T12:42:23.974" v="24467" actId="1076"/>
          <ac:spMkLst>
            <pc:docMk/>
            <pc:sldMk cId="372690723" sldId="348"/>
            <ac:spMk id="2" creationId="{4C585C59-8D7A-45F6-9BCF-61CC8C423473}"/>
          </ac:spMkLst>
        </pc:spChg>
        <pc:spChg chg="mod">
          <ac:chgData name="Ian Yang" userId="b8cf7b36-ffd3-409a-8217-3fc68a478feb" providerId="ADAL" clId="{B3AE8F1C-8D41-4036-88B2-1BC2077CA9DA}" dt="2024-05-01T09:29:01.165" v="7213" actId="1076"/>
          <ac:spMkLst>
            <pc:docMk/>
            <pc:sldMk cId="372690723" sldId="348"/>
            <ac:spMk id="3" creationId="{0FEBA753-5C20-4FE3-9109-DCC61A405085}"/>
          </ac:spMkLst>
        </pc:spChg>
        <pc:spChg chg="add del mod">
          <ac:chgData name="Ian Yang" userId="b8cf7b36-ffd3-409a-8217-3fc68a478feb" providerId="ADAL" clId="{B3AE8F1C-8D41-4036-88B2-1BC2077CA9DA}" dt="2024-05-11T12:12:14.807" v="25136" actId="478"/>
          <ac:spMkLst>
            <pc:docMk/>
            <pc:sldMk cId="372690723" sldId="348"/>
            <ac:spMk id="4" creationId="{50F94F82-F374-312B-E670-5240F788B620}"/>
          </ac:spMkLst>
        </pc:spChg>
        <pc:spChg chg="add mod">
          <ac:chgData name="Ian Yang" userId="b8cf7b36-ffd3-409a-8217-3fc68a478feb" providerId="ADAL" clId="{B3AE8F1C-8D41-4036-88B2-1BC2077CA9DA}" dt="2024-05-11T12:15:22.688" v="25150" actId="2711"/>
          <ac:spMkLst>
            <pc:docMk/>
            <pc:sldMk cId="372690723" sldId="348"/>
            <ac:spMk id="5" creationId="{133CD1D8-618A-A85E-9B0D-848BCDD7A799}"/>
          </ac:spMkLst>
        </pc:spChg>
        <pc:spChg chg="add mod">
          <ac:chgData name="Ian Yang" userId="b8cf7b36-ffd3-409a-8217-3fc68a478feb" providerId="ADAL" clId="{B3AE8F1C-8D41-4036-88B2-1BC2077CA9DA}" dt="2024-05-01T09:30:03.059" v="7289" actId="20577"/>
          <ac:spMkLst>
            <pc:docMk/>
            <pc:sldMk cId="372690723" sldId="348"/>
            <ac:spMk id="7" creationId="{806C58EA-F6F3-2F07-C3F5-F3531BCFB345}"/>
          </ac:spMkLst>
        </pc:spChg>
        <pc:grpChg chg="add mod">
          <ac:chgData name="Ian Yang" userId="b8cf7b36-ffd3-409a-8217-3fc68a478feb" providerId="ADAL" clId="{B3AE8F1C-8D41-4036-88B2-1BC2077CA9DA}" dt="2024-05-01T09:29:21.504" v="7217" actId="1076"/>
          <ac:grpSpMkLst>
            <pc:docMk/>
            <pc:sldMk cId="372690723" sldId="348"/>
            <ac:grpSpMk id="9" creationId="{F3E968D2-6A37-3D80-1FDE-E19380F57EBB}"/>
          </ac:grpSpMkLst>
        </pc:grpChg>
        <pc:picChg chg="add del mod">
          <ac:chgData name="Ian Yang" userId="b8cf7b36-ffd3-409a-8217-3fc68a478feb" providerId="ADAL" clId="{B3AE8F1C-8D41-4036-88B2-1BC2077CA9DA}" dt="2024-04-30T20:03:02.315" v="5824" actId="21"/>
          <ac:picMkLst>
            <pc:docMk/>
            <pc:sldMk cId="372690723" sldId="348"/>
            <ac:picMk id="5" creationId="{1C91BBA0-FC5B-8F75-B199-020E1441483E}"/>
          </ac:picMkLst>
        </pc:picChg>
        <pc:picChg chg="add del mod">
          <ac:chgData name="Ian Yang" userId="b8cf7b36-ffd3-409a-8217-3fc68a478feb" providerId="ADAL" clId="{B3AE8F1C-8D41-4036-88B2-1BC2077CA9DA}" dt="2024-05-03T11:33:08.612" v="19007" actId="21"/>
          <ac:picMkLst>
            <pc:docMk/>
            <pc:sldMk cId="372690723" sldId="348"/>
            <ac:picMk id="5" creationId="{633C4130-51B2-F1ED-815C-5B228C6FA6E9}"/>
          </ac:picMkLst>
        </pc:picChg>
        <pc:picChg chg="add mod">
          <ac:chgData name="Ian Yang" userId="b8cf7b36-ffd3-409a-8217-3fc68a478feb" providerId="ADAL" clId="{B3AE8F1C-8D41-4036-88B2-1BC2077CA9DA}" dt="2024-05-01T09:29:15.286" v="7216" actId="164"/>
          <ac:picMkLst>
            <pc:docMk/>
            <pc:sldMk cId="372690723" sldId="348"/>
            <ac:picMk id="6" creationId="{1C91BBA0-FC5B-8F75-B199-020E1441483E}"/>
          </ac:picMkLst>
        </pc:picChg>
        <pc:picChg chg="add del mod">
          <ac:chgData name="Ian Yang" userId="b8cf7b36-ffd3-409a-8217-3fc68a478feb" providerId="ADAL" clId="{B3AE8F1C-8D41-4036-88B2-1BC2077CA9DA}" dt="2024-04-30T22:11:44.466" v="5849" actId="21"/>
          <ac:picMkLst>
            <pc:docMk/>
            <pc:sldMk cId="372690723" sldId="348"/>
            <ac:picMk id="8" creationId="{86B202F4-5B2F-D7A1-D1AD-77E088F16A36}"/>
          </ac:picMkLst>
        </pc:picChg>
      </pc:sldChg>
      <pc:sldChg chg="del">
        <pc:chgData name="Ian Yang" userId="b8cf7b36-ffd3-409a-8217-3fc68a478feb" providerId="ADAL" clId="{B3AE8F1C-8D41-4036-88B2-1BC2077CA9DA}" dt="2024-04-29T18:06:01.704" v="284" actId="2696"/>
        <pc:sldMkLst>
          <pc:docMk/>
          <pc:sldMk cId="368407626" sldId="351"/>
        </pc:sldMkLst>
      </pc:sldChg>
      <pc:sldChg chg="del">
        <pc:chgData name="Ian Yang" userId="b8cf7b36-ffd3-409a-8217-3fc68a478feb" providerId="ADAL" clId="{B3AE8F1C-8D41-4036-88B2-1BC2077CA9DA}" dt="2024-04-29T18:06:04.991" v="286" actId="2696"/>
        <pc:sldMkLst>
          <pc:docMk/>
          <pc:sldMk cId="1552846762" sldId="352"/>
        </pc:sldMkLst>
      </pc:sldChg>
      <pc:sldChg chg="del">
        <pc:chgData name="Ian Yang" userId="b8cf7b36-ffd3-409a-8217-3fc68a478feb" providerId="ADAL" clId="{B3AE8F1C-8D41-4036-88B2-1BC2077CA9DA}" dt="2024-04-29T18:06:03.438" v="285" actId="2696"/>
        <pc:sldMkLst>
          <pc:docMk/>
          <pc:sldMk cId="1491650355" sldId="353"/>
        </pc:sldMkLst>
      </pc:sldChg>
      <pc:sldChg chg="addSp delSp modSp add del mod ord">
        <pc:chgData name="Ian Yang" userId="b8cf7b36-ffd3-409a-8217-3fc68a478feb" providerId="ADAL" clId="{B3AE8F1C-8D41-4036-88B2-1BC2077CA9DA}" dt="2024-05-03T10:13:01.562" v="18869" actId="2696"/>
        <pc:sldMkLst>
          <pc:docMk/>
          <pc:sldMk cId="3903388191" sldId="354"/>
        </pc:sldMkLst>
        <pc:spChg chg="mod">
          <ac:chgData name="Ian Yang" userId="b8cf7b36-ffd3-409a-8217-3fc68a478feb" providerId="ADAL" clId="{B3AE8F1C-8D41-4036-88B2-1BC2077CA9DA}" dt="2024-04-29T21:31:32.629" v="3699" actId="20577"/>
          <ac:spMkLst>
            <pc:docMk/>
            <pc:sldMk cId="3903388191" sldId="354"/>
            <ac:spMk id="2" creationId="{4C585C59-8D7A-45F6-9BCF-61CC8C423473}"/>
          </ac:spMkLst>
        </pc:spChg>
        <pc:spChg chg="mod">
          <ac:chgData name="Ian Yang" userId="b8cf7b36-ffd3-409a-8217-3fc68a478feb" providerId="ADAL" clId="{B3AE8F1C-8D41-4036-88B2-1BC2077CA9DA}" dt="2024-05-01T20:06:33.500" v="12810" actId="1076"/>
          <ac:spMkLst>
            <pc:docMk/>
            <pc:sldMk cId="3903388191" sldId="354"/>
            <ac:spMk id="3" creationId="{0FEBA753-5C20-4FE3-9109-DCC61A405085}"/>
          </ac:spMkLst>
        </pc:spChg>
        <pc:spChg chg="add del mod">
          <ac:chgData name="Ian Yang" userId="b8cf7b36-ffd3-409a-8217-3fc68a478feb" providerId="ADAL" clId="{B3AE8F1C-8D41-4036-88B2-1BC2077CA9DA}" dt="2024-04-29T22:31:53.304" v="4874" actId="21"/>
          <ac:spMkLst>
            <pc:docMk/>
            <pc:sldMk cId="3903388191" sldId="354"/>
            <ac:spMk id="5" creationId="{1F9C9B5C-6DB0-9357-11B3-3B04158A83AC}"/>
          </ac:spMkLst>
        </pc:spChg>
        <pc:spChg chg="add mod">
          <ac:chgData name="Ian Yang" userId="b8cf7b36-ffd3-409a-8217-3fc68a478feb" providerId="ADAL" clId="{B3AE8F1C-8D41-4036-88B2-1BC2077CA9DA}" dt="2024-05-01T20:07:55.951" v="12839" actId="1076"/>
          <ac:spMkLst>
            <pc:docMk/>
            <pc:sldMk cId="3903388191" sldId="354"/>
            <ac:spMk id="14" creationId="{20DE8B5E-5B8C-2FFF-70C5-1CDA02CB9FD2}"/>
          </ac:spMkLst>
        </pc:spChg>
        <pc:spChg chg="add mod">
          <ac:chgData name="Ian Yang" userId="b8cf7b36-ffd3-409a-8217-3fc68a478feb" providerId="ADAL" clId="{B3AE8F1C-8D41-4036-88B2-1BC2077CA9DA}" dt="2024-05-01T20:07:08.283" v="12821" actId="164"/>
          <ac:spMkLst>
            <pc:docMk/>
            <pc:sldMk cId="3903388191" sldId="354"/>
            <ac:spMk id="15" creationId="{2ADC7006-1B56-FFF8-FA2C-BF9754680CE9}"/>
          </ac:spMkLst>
        </pc:spChg>
        <pc:spChg chg="add mod">
          <ac:chgData name="Ian Yang" userId="b8cf7b36-ffd3-409a-8217-3fc68a478feb" providerId="ADAL" clId="{B3AE8F1C-8D41-4036-88B2-1BC2077CA9DA}" dt="2024-05-01T20:07:02.229" v="12819" actId="164"/>
          <ac:spMkLst>
            <pc:docMk/>
            <pc:sldMk cId="3903388191" sldId="354"/>
            <ac:spMk id="16" creationId="{87B0E494-8903-0946-746E-4E1D38821E8E}"/>
          </ac:spMkLst>
        </pc:spChg>
        <pc:spChg chg="add mod">
          <ac:chgData name="Ian Yang" userId="b8cf7b36-ffd3-409a-8217-3fc68a478feb" providerId="ADAL" clId="{B3AE8F1C-8D41-4036-88B2-1BC2077CA9DA}" dt="2024-05-01T20:06:03.382" v="12790"/>
          <ac:spMkLst>
            <pc:docMk/>
            <pc:sldMk cId="3903388191" sldId="354"/>
            <ac:spMk id="17" creationId="{82C71147-DC52-B75C-5C0C-50922B0E075F}"/>
          </ac:spMkLst>
        </pc:spChg>
        <pc:spChg chg="add mod">
          <ac:chgData name="Ian Yang" userId="b8cf7b36-ffd3-409a-8217-3fc68a478feb" providerId="ADAL" clId="{B3AE8F1C-8D41-4036-88B2-1BC2077CA9DA}" dt="2024-05-01T20:06:54.465" v="12817" actId="164"/>
          <ac:spMkLst>
            <pc:docMk/>
            <pc:sldMk cId="3903388191" sldId="354"/>
            <ac:spMk id="18" creationId="{5E43F80D-DF2F-E019-C1B8-80F3E503792C}"/>
          </ac:spMkLst>
        </pc:spChg>
        <pc:grpChg chg="add mod">
          <ac:chgData name="Ian Yang" userId="b8cf7b36-ffd3-409a-8217-3fc68a478feb" providerId="ADAL" clId="{B3AE8F1C-8D41-4036-88B2-1BC2077CA9DA}" dt="2024-05-01T20:07:30.452" v="12826" actId="164"/>
          <ac:grpSpMkLst>
            <pc:docMk/>
            <pc:sldMk cId="3903388191" sldId="354"/>
            <ac:grpSpMk id="19" creationId="{94209CA4-F39D-F15A-AA4A-F019DCBD77BA}"/>
          </ac:grpSpMkLst>
        </pc:grpChg>
        <pc:grpChg chg="add mod">
          <ac:chgData name="Ian Yang" userId="b8cf7b36-ffd3-409a-8217-3fc68a478feb" providerId="ADAL" clId="{B3AE8F1C-8D41-4036-88B2-1BC2077CA9DA}" dt="2024-05-01T20:07:30.452" v="12826" actId="164"/>
          <ac:grpSpMkLst>
            <pc:docMk/>
            <pc:sldMk cId="3903388191" sldId="354"/>
            <ac:grpSpMk id="20" creationId="{E20846CD-EE46-E022-9FA2-C382E9B36B3D}"/>
          </ac:grpSpMkLst>
        </pc:grpChg>
        <pc:grpChg chg="add mod">
          <ac:chgData name="Ian Yang" userId="b8cf7b36-ffd3-409a-8217-3fc68a478feb" providerId="ADAL" clId="{B3AE8F1C-8D41-4036-88B2-1BC2077CA9DA}" dt="2024-05-01T20:07:30.452" v="12826" actId="164"/>
          <ac:grpSpMkLst>
            <pc:docMk/>
            <pc:sldMk cId="3903388191" sldId="354"/>
            <ac:grpSpMk id="21" creationId="{201A730D-6695-EDFA-541E-001D56FF7C8E}"/>
          </ac:grpSpMkLst>
        </pc:grpChg>
        <pc:grpChg chg="add mod">
          <ac:chgData name="Ian Yang" userId="b8cf7b36-ffd3-409a-8217-3fc68a478feb" providerId="ADAL" clId="{B3AE8F1C-8D41-4036-88B2-1BC2077CA9DA}" dt="2024-05-01T20:07:30.452" v="12826" actId="164"/>
          <ac:grpSpMkLst>
            <pc:docMk/>
            <pc:sldMk cId="3903388191" sldId="354"/>
            <ac:grpSpMk id="22" creationId="{69ED4169-0A77-0320-1B09-C08796C34C62}"/>
          </ac:grpSpMkLst>
        </pc:grpChg>
        <pc:grpChg chg="add mod">
          <ac:chgData name="Ian Yang" userId="b8cf7b36-ffd3-409a-8217-3fc68a478feb" providerId="ADAL" clId="{B3AE8F1C-8D41-4036-88B2-1BC2077CA9DA}" dt="2024-05-01T20:07:30.452" v="12826" actId="164"/>
          <ac:grpSpMkLst>
            <pc:docMk/>
            <pc:sldMk cId="3903388191" sldId="354"/>
            <ac:grpSpMk id="23" creationId="{7D751292-38CF-F5EF-6390-9ABC2F6F9D4B}"/>
          </ac:grpSpMkLst>
        </pc:grpChg>
        <pc:picChg chg="add del mod">
          <ac:chgData name="Ian Yang" userId="b8cf7b36-ffd3-409a-8217-3fc68a478feb" providerId="ADAL" clId="{B3AE8F1C-8D41-4036-88B2-1BC2077CA9DA}" dt="2024-05-01T19:52:55.341" v="12668" actId="478"/>
          <ac:picMkLst>
            <pc:docMk/>
            <pc:sldMk cId="3903388191" sldId="354"/>
            <ac:picMk id="5" creationId="{15BBB546-E81F-125A-72E3-D716F328C96B}"/>
          </ac:picMkLst>
        </pc:picChg>
        <pc:picChg chg="add mod">
          <ac:chgData name="Ian Yang" userId="b8cf7b36-ffd3-409a-8217-3fc68a478feb" providerId="ADAL" clId="{B3AE8F1C-8D41-4036-88B2-1BC2077CA9DA}" dt="2024-05-01T20:07:08.283" v="12821" actId="164"/>
          <ac:picMkLst>
            <pc:docMk/>
            <pc:sldMk cId="3903388191" sldId="354"/>
            <ac:picMk id="7" creationId="{49F3767A-789A-F171-960D-9A84E0587D2A}"/>
          </ac:picMkLst>
        </pc:picChg>
        <pc:picChg chg="add mod">
          <ac:chgData name="Ian Yang" userId="b8cf7b36-ffd3-409a-8217-3fc68a478feb" providerId="ADAL" clId="{B3AE8F1C-8D41-4036-88B2-1BC2077CA9DA}" dt="2024-05-01T20:06:54.465" v="12817" actId="164"/>
          <ac:picMkLst>
            <pc:docMk/>
            <pc:sldMk cId="3903388191" sldId="354"/>
            <ac:picMk id="9" creationId="{CCD0BE9C-96CB-8BC4-E4DE-98ED24A7B70E}"/>
          </ac:picMkLst>
        </pc:picChg>
        <pc:picChg chg="add mod">
          <ac:chgData name="Ian Yang" userId="b8cf7b36-ffd3-409a-8217-3fc68a478feb" providerId="ADAL" clId="{B3AE8F1C-8D41-4036-88B2-1BC2077CA9DA}" dt="2024-05-01T20:07:18.806" v="12824" actId="164"/>
          <ac:picMkLst>
            <pc:docMk/>
            <pc:sldMk cId="3903388191" sldId="354"/>
            <ac:picMk id="11" creationId="{E0DEB444-4960-03A2-3CD8-D61CCBA4289C}"/>
          </ac:picMkLst>
        </pc:picChg>
        <pc:picChg chg="add mod">
          <ac:chgData name="Ian Yang" userId="b8cf7b36-ffd3-409a-8217-3fc68a478feb" providerId="ADAL" clId="{B3AE8F1C-8D41-4036-88B2-1BC2077CA9DA}" dt="2024-05-01T20:07:02.229" v="12819" actId="164"/>
          <ac:picMkLst>
            <pc:docMk/>
            <pc:sldMk cId="3903388191" sldId="354"/>
            <ac:picMk id="13" creationId="{5C959350-FB4C-6A03-A2DE-8DDE048A2704}"/>
          </ac:picMkLst>
        </pc:picChg>
      </pc:sldChg>
      <pc:sldChg chg="modSp add del mod modShow">
        <pc:chgData name="Ian Yang" userId="b8cf7b36-ffd3-409a-8217-3fc68a478feb" providerId="ADAL" clId="{B3AE8F1C-8D41-4036-88B2-1BC2077CA9DA}" dt="2024-05-03T15:59:39.400" v="21440" actId="2696"/>
        <pc:sldMkLst>
          <pc:docMk/>
          <pc:sldMk cId="3818176358" sldId="355"/>
        </pc:sldMkLst>
        <pc:spChg chg="mod">
          <ac:chgData name="Ian Yang" userId="b8cf7b36-ffd3-409a-8217-3fc68a478feb" providerId="ADAL" clId="{B3AE8F1C-8D41-4036-88B2-1BC2077CA9DA}" dt="2024-05-03T11:26:19.122" v="18995"/>
          <ac:spMkLst>
            <pc:docMk/>
            <pc:sldMk cId="3818176358" sldId="355"/>
            <ac:spMk id="9218" creationId="{EA428A95-D42F-4512-96B4-AB6772737B6E}"/>
          </ac:spMkLst>
        </pc:spChg>
      </pc:sldChg>
      <pc:sldChg chg="modSp add del mod modShow">
        <pc:chgData name="Ian Yang" userId="b8cf7b36-ffd3-409a-8217-3fc68a478feb" providerId="ADAL" clId="{B3AE8F1C-8D41-4036-88B2-1BC2077CA9DA}" dt="2024-05-11T14:52:10.547" v="25873" actId="2696"/>
        <pc:sldMkLst>
          <pc:docMk/>
          <pc:sldMk cId="13615610" sldId="356"/>
        </pc:sldMkLst>
        <pc:spChg chg="mod">
          <ac:chgData name="Ian Yang" userId="b8cf7b36-ffd3-409a-8217-3fc68a478feb" providerId="ADAL" clId="{B3AE8F1C-8D41-4036-88B2-1BC2077CA9DA}" dt="2024-05-03T11:26:19.122" v="18995"/>
          <ac:spMkLst>
            <pc:docMk/>
            <pc:sldMk cId="13615610" sldId="356"/>
            <ac:spMk id="3" creationId="{92BA2617-7E48-4E0E-820F-B50664853023}"/>
          </ac:spMkLst>
        </pc:spChg>
        <pc:spChg chg="mod">
          <ac:chgData name="Ian Yang" userId="b8cf7b36-ffd3-409a-8217-3fc68a478feb" providerId="ADAL" clId="{B3AE8F1C-8D41-4036-88B2-1BC2077CA9DA}" dt="2024-05-03T11:26:19.122" v="18995"/>
          <ac:spMkLst>
            <pc:docMk/>
            <pc:sldMk cId="13615610" sldId="356"/>
            <ac:spMk id="8195" creationId="{194F3FB8-0905-4D30-A445-AE223B4D2CD4}"/>
          </ac:spMkLst>
        </pc:spChg>
      </pc:sldChg>
      <pc:sldChg chg="modSp add del mod modShow">
        <pc:chgData name="Ian Yang" userId="b8cf7b36-ffd3-409a-8217-3fc68a478feb" providerId="ADAL" clId="{B3AE8F1C-8D41-4036-88B2-1BC2077CA9DA}" dt="2024-05-11T14:52:09.901" v="25872" actId="2696"/>
        <pc:sldMkLst>
          <pc:docMk/>
          <pc:sldMk cId="2374334702" sldId="357"/>
        </pc:sldMkLst>
        <pc:spChg chg="mod">
          <ac:chgData name="Ian Yang" userId="b8cf7b36-ffd3-409a-8217-3fc68a478feb" providerId="ADAL" clId="{B3AE8F1C-8D41-4036-88B2-1BC2077CA9DA}" dt="2024-05-03T11:26:19.122" v="18995"/>
          <ac:spMkLst>
            <pc:docMk/>
            <pc:sldMk cId="2374334702" sldId="357"/>
            <ac:spMk id="2" creationId="{4C585C59-8D7A-45F6-9BCF-61CC8C423473}"/>
          </ac:spMkLst>
        </pc:spChg>
        <pc:spChg chg="mod">
          <ac:chgData name="Ian Yang" userId="b8cf7b36-ffd3-409a-8217-3fc68a478feb" providerId="ADAL" clId="{B3AE8F1C-8D41-4036-88B2-1BC2077CA9DA}" dt="2024-05-03T11:26:19.122" v="18995"/>
          <ac:spMkLst>
            <pc:docMk/>
            <pc:sldMk cId="2374334702" sldId="357"/>
            <ac:spMk id="3" creationId="{0FEBA753-5C20-4FE3-9109-DCC61A405085}"/>
          </ac:spMkLst>
        </pc:spChg>
      </pc:sldChg>
      <pc:sldChg chg="addSp modSp add del mod">
        <pc:chgData name="Ian Yang" userId="b8cf7b36-ffd3-409a-8217-3fc68a478feb" providerId="ADAL" clId="{B3AE8F1C-8D41-4036-88B2-1BC2077CA9DA}" dt="2024-04-29T18:56:48.029" v="734" actId="2696"/>
        <pc:sldMkLst>
          <pc:docMk/>
          <pc:sldMk cId="4283384370" sldId="358"/>
        </pc:sldMkLst>
        <pc:spChg chg="mod">
          <ac:chgData name="Ian Yang" userId="b8cf7b36-ffd3-409a-8217-3fc68a478feb" providerId="ADAL" clId="{B3AE8F1C-8D41-4036-88B2-1BC2077CA9DA}" dt="2024-04-29T18:56:03.591" v="723" actId="404"/>
          <ac:spMkLst>
            <pc:docMk/>
            <pc:sldMk cId="4283384370" sldId="358"/>
            <ac:spMk id="9218" creationId="{EA428A95-D42F-4512-96B4-AB6772737B6E}"/>
          </ac:spMkLst>
        </pc:spChg>
        <pc:spChg chg="mod">
          <ac:chgData name="Ian Yang" userId="b8cf7b36-ffd3-409a-8217-3fc68a478feb" providerId="ADAL" clId="{B3AE8F1C-8D41-4036-88B2-1BC2077CA9DA}" dt="2024-04-29T18:50:24.727" v="603" actId="6549"/>
          <ac:spMkLst>
            <pc:docMk/>
            <pc:sldMk cId="4283384370" sldId="358"/>
            <ac:spMk id="9219" creationId="{5AE92AD6-620D-4C09-9379-28E707A57B39}"/>
          </ac:spMkLst>
        </pc:spChg>
        <pc:picChg chg="add mod">
          <ac:chgData name="Ian Yang" userId="b8cf7b36-ffd3-409a-8217-3fc68a478feb" providerId="ADAL" clId="{B3AE8F1C-8D41-4036-88B2-1BC2077CA9DA}" dt="2024-04-29T18:34:57.405" v="595" actId="1076"/>
          <ac:picMkLst>
            <pc:docMk/>
            <pc:sldMk cId="4283384370" sldId="358"/>
            <ac:picMk id="1026" creationId="{5B96E7D6-7AED-D4FA-D8AF-71BC6BE0A538}"/>
          </ac:picMkLst>
        </pc:picChg>
      </pc:sldChg>
      <pc:sldChg chg="addSp delSp modSp new mod ord delAnim modAnim modNotesTx">
        <pc:chgData name="Ian Yang" userId="b8cf7b36-ffd3-409a-8217-3fc68a478feb" providerId="ADAL" clId="{B3AE8F1C-8D41-4036-88B2-1BC2077CA9DA}" dt="2024-05-11T12:15:32.411" v="25153"/>
        <pc:sldMkLst>
          <pc:docMk/>
          <pc:sldMk cId="2047671692" sldId="359"/>
        </pc:sldMkLst>
        <pc:spChg chg="mod">
          <ac:chgData name="Ian Yang" userId="b8cf7b36-ffd3-409a-8217-3fc68a478feb" providerId="ADAL" clId="{B3AE8F1C-8D41-4036-88B2-1BC2077CA9DA}" dt="2024-05-03T11:44:52.082" v="19119" actId="1076"/>
          <ac:spMkLst>
            <pc:docMk/>
            <pc:sldMk cId="2047671692" sldId="359"/>
            <ac:spMk id="2" creationId="{D835611F-16D2-69F7-0948-9FE975999AFB}"/>
          </ac:spMkLst>
        </pc:spChg>
        <pc:spChg chg="add del mod">
          <ac:chgData name="Ian Yang" userId="b8cf7b36-ffd3-409a-8217-3fc68a478feb" providerId="ADAL" clId="{B3AE8F1C-8D41-4036-88B2-1BC2077CA9DA}" dt="2024-05-11T12:15:31.094" v="25152" actId="478"/>
          <ac:spMkLst>
            <pc:docMk/>
            <pc:sldMk cId="2047671692" sldId="359"/>
            <ac:spMk id="3" creationId="{27409D0A-032F-2A90-809C-D1219B07BAA2}"/>
          </ac:spMkLst>
        </pc:spChg>
        <pc:spChg chg="add del mod">
          <ac:chgData name="Ian Yang" userId="b8cf7b36-ffd3-409a-8217-3fc68a478feb" providerId="ADAL" clId="{B3AE8F1C-8D41-4036-88B2-1BC2077CA9DA}" dt="2024-05-01T09:22:18.290" v="7119"/>
          <ac:spMkLst>
            <pc:docMk/>
            <pc:sldMk cId="2047671692" sldId="359"/>
            <ac:spMk id="3" creationId="{4AF6A743-FA10-8823-1408-736D243DF3E1}"/>
          </ac:spMkLst>
        </pc:spChg>
        <pc:spChg chg="add mod">
          <ac:chgData name="Ian Yang" userId="b8cf7b36-ffd3-409a-8217-3fc68a478feb" providerId="ADAL" clId="{B3AE8F1C-8D41-4036-88B2-1BC2077CA9DA}" dt="2024-05-11T12:15:32.411" v="25153"/>
          <ac:spMkLst>
            <pc:docMk/>
            <pc:sldMk cId="2047671692" sldId="359"/>
            <ac:spMk id="4" creationId="{C58D07CC-AD86-794D-50DB-DF7743D802EB}"/>
          </ac:spMkLst>
        </pc:spChg>
        <pc:spChg chg="add del mod">
          <ac:chgData name="Ian Yang" userId="b8cf7b36-ffd3-409a-8217-3fc68a478feb" providerId="ADAL" clId="{B3AE8F1C-8D41-4036-88B2-1BC2077CA9DA}" dt="2024-05-03T14:49:21.411" v="20195"/>
          <ac:spMkLst>
            <pc:docMk/>
            <pc:sldMk cId="2047671692" sldId="359"/>
            <ac:spMk id="6" creationId="{DC257E39-3322-191D-DCEF-5139DC1D372C}"/>
          </ac:spMkLst>
        </pc:spChg>
        <pc:spChg chg="add del mod">
          <ac:chgData name="Ian Yang" userId="b8cf7b36-ffd3-409a-8217-3fc68a478feb" providerId="ADAL" clId="{B3AE8F1C-8D41-4036-88B2-1BC2077CA9DA}" dt="2024-05-03T14:51:32.689" v="20208"/>
          <ac:spMkLst>
            <pc:docMk/>
            <pc:sldMk cId="2047671692" sldId="359"/>
            <ac:spMk id="8" creationId="{74C5B6D3-B6F2-8A8D-78C2-19ACECE671E9}"/>
          </ac:spMkLst>
        </pc:spChg>
        <pc:spChg chg="add del mod">
          <ac:chgData name="Ian Yang" userId="b8cf7b36-ffd3-409a-8217-3fc68a478feb" providerId="ADAL" clId="{B3AE8F1C-8D41-4036-88B2-1BC2077CA9DA}" dt="2024-05-01T09:31:21.806" v="7292"/>
          <ac:spMkLst>
            <pc:docMk/>
            <pc:sldMk cId="2047671692" sldId="359"/>
            <ac:spMk id="9" creationId="{46FFB0AC-0142-B010-47AA-2B39E85B23ED}"/>
          </ac:spMkLst>
        </pc:spChg>
        <pc:spChg chg="add mod">
          <ac:chgData name="Ian Yang" userId="b8cf7b36-ffd3-409a-8217-3fc68a478feb" providerId="ADAL" clId="{B3AE8F1C-8D41-4036-88B2-1BC2077CA9DA}" dt="2024-05-01T10:34:24.333" v="8568" actId="478"/>
          <ac:spMkLst>
            <pc:docMk/>
            <pc:sldMk cId="2047671692" sldId="359"/>
            <ac:spMk id="10" creationId="{D4713E7E-C03C-D199-F1F9-7FD77BA5C1BB}"/>
          </ac:spMkLst>
        </pc:spChg>
        <pc:spChg chg="add del mod">
          <ac:chgData name="Ian Yang" userId="b8cf7b36-ffd3-409a-8217-3fc68a478feb" providerId="ADAL" clId="{B3AE8F1C-8D41-4036-88B2-1BC2077CA9DA}" dt="2024-05-01T10:34:35.745" v="8571"/>
          <ac:spMkLst>
            <pc:docMk/>
            <pc:sldMk cId="2047671692" sldId="359"/>
            <ac:spMk id="11" creationId="{4D9B57E1-FBB0-06F7-21AD-224C4B03EBFF}"/>
          </ac:spMkLst>
        </pc:spChg>
        <pc:picChg chg="add del mod">
          <ac:chgData name="Ian Yang" userId="b8cf7b36-ffd3-409a-8217-3fc68a478feb" providerId="ADAL" clId="{B3AE8F1C-8D41-4036-88B2-1BC2077CA9DA}" dt="2024-05-03T11:32:58.229" v="19003" actId="21"/>
          <ac:picMkLst>
            <pc:docMk/>
            <pc:sldMk cId="2047671692" sldId="359"/>
            <ac:picMk id="3" creationId="{633C4130-51B2-F1ED-815C-5B228C6FA6E9}"/>
          </ac:picMkLst>
        </pc:picChg>
        <pc:picChg chg="add del mod">
          <ac:chgData name="Ian Yang" userId="b8cf7b36-ffd3-409a-8217-3fc68a478feb" providerId="ADAL" clId="{B3AE8F1C-8D41-4036-88B2-1BC2077CA9DA}" dt="2024-05-01T08:09:31.776" v="7066" actId="478"/>
          <ac:picMkLst>
            <pc:docMk/>
            <pc:sldMk cId="2047671692" sldId="359"/>
            <ac:picMk id="4" creationId="{49F414B8-CD61-7703-24D3-E1C282018ED2}"/>
          </ac:picMkLst>
        </pc:picChg>
        <pc:picChg chg="add del mod">
          <ac:chgData name="Ian Yang" userId="b8cf7b36-ffd3-409a-8217-3fc68a478feb" providerId="ADAL" clId="{B3AE8F1C-8D41-4036-88B2-1BC2077CA9DA}" dt="2024-05-01T08:35:42.838" v="7089" actId="21"/>
          <ac:picMkLst>
            <pc:docMk/>
            <pc:sldMk cId="2047671692" sldId="359"/>
            <ac:picMk id="5" creationId="{36053D1C-5A0F-D5CD-ECF6-2125B6ABF52E}"/>
          </ac:picMkLst>
        </pc:picChg>
        <pc:picChg chg="add del mod">
          <ac:chgData name="Ian Yang" userId="b8cf7b36-ffd3-409a-8217-3fc68a478feb" providerId="ADAL" clId="{B3AE8F1C-8D41-4036-88B2-1BC2077CA9DA}" dt="2024-05-08T11:26:24.662" v="24457" actId="478"/>
          <ac:picMkLst>
            <pc:docMk/>
            <pc:sldMk cId="2047671692" sldId="359"/>
            <ac:picMk id="5" creationId="{633C4130-51B2-F1ED-815C-5B228C6FA6E9}"/>
          </ac:picMkLst>
        </pc:picChg>
        <pc:picChg chg="add mod">
          <ac:chgData name="Ian Yang" userId="b8cf7b36-ffd3-409a-8217-3fc68a478feb" providerId="ADAL" clId="{B3AE8F1C-8D41-4036-88B2-1BC2077CA9DA}" dt="2024-05-01T08:36:57.566" v="7114"/>
          <ac:picMkLst>
            <pc:docMk/>
            <pc:sldMk cId="2047671692" sldId="359"/>
            <ac:picMk id="6" creationId="{E175E5FE-E4BA-1891-846D-75905D200D21}"/>
          </ac:picMkLst>
        </pc:picChg>
        <pc:picChg chg="add del mod">
          <ac:chgData name="Ian Yang" userId="b8cf7b36-ffd3-409a-8217-3fc68a478feb" providerId="ADAL" clId="{B3AE8F1C-8D41-4036-88B2-1BC2077CA9DA}" dt="2024-05-01T09:21:37.982" v="7118" actId="478"/>
          <ac:picMkLst>
            <pc:docMk/>
            <pc:sldMk cId="2047671692" sldId="359"/>
            <ac:picMk id="7" creationId="{31DEB0CE-C364-AA3B-5331-704DDB99DA72}"/>
          </ac:picMkLst>
        </pc:picChg>
        <pc:picChg chg="add del mod">
          <ac:chgData name="Ian Yang" userId="b8cf7b36-ffd3-409a-8217-3fc68a478feb" providerId="ADAL" clId="{B3AE8F1C-8D41-4036-88B2-1BC2077CA9DA}" dt="2024-05-03T14:51:29.837" v="20206" actId="478"/>
          <ac:picMkLst>
            <pc:docMk/>
            <pc:sldMk cId="2047671692" sldId="359"/>
            <ac:picMk id="7" creationId="{A813D0CE-6EAC-D07F-D0AB-756DEF77DDAF}"/>
          </ac:picMkLst>
        </pc:picChg>
        <pc:picChg chg="add del mod">
          <ac:chgData name="Ian Yang" userId="b8cf7b36-ffd3-409a-8217-3fc68a478feb" providerId="ADAL" clId="{B3AE8F1C-8D41-4036-88B2-1BC2077CA9DA}" dt="2024-05-01T09:31:14.479" v="7290" actId="478"/>
          <ac:picMkLst>
            <pc:docMk/>
            <pc:sldMk cId="2047671692" sldId="359"/>
            <ac:picMk id="8" creationId="{1C68FB9B-6B73-B355-3830-D35D6A455454}"/>
          </ac:picMkLst>
        </pc:picChg>
        <pc:picChg chg="add mod">
          <ac:chgData name="Ian Yang" userId="b8cf7b36-ffd3-409a-8217-3fc68a478feb" providerId="ADAL" clId="{B3AE8F1C-8D41-4036-88B2-1BC2077CA9DA}" dt="2024-05-08T12:42:43.945" v="24469" actId="1076"/>
          <ac:picMkLst>
            <pc:docMk/>
            <pc:sldMk cId="2047671692" sldId="359"/>
            <ac:picMk id="9" creationId="{0A741A65-CD44-7A3F-ECDF-45770639C1EE}"/>
          </ac:picMkLst>
        </pc:picChg>
        <pc:picChg chg="add del mod">
          <ac:chgData name="Ian Yang" userId="b8cf7b36-ffd3-409a-8217-3fc68a478feb" providerId="ADAL" clId="{B3AE8F1C-8D41-4036-88B2-1BC2077CA9DA}" dt="2024-05-03T14:49:19.549" v="20194" actId="478"/>
          <ac:picMkLst>
            <pc:docMk/>
            <pc:sldMk cId="2047671692" sldId="359"/>
            <ac:picMk id="12" creationId="{E7BED5DD-7F04-5E31-6257-DF062F8548CC}"/>
          </ac:picMkLst>
        </pc:picChg>
        <pc:picChg chg="add del mod">
          <ac:chgData name="Ian Yang" userId="b8cf7b36-ffd3-409a-8217-3fc68a478feb" providerId="ADAL" clId="{B3AE8F1C-8D41-4036-88B2-1BC2077CA9DA}" dt="2024-05-03T14:49:18.849" v="20193" actId="478"/>
          <ac:picMkLst>
            <pc:docMk/>
            <pc:sldMk cId="2047671692" sldId="359"/>
            <ac:picMk id="13" creationId="{53604BC4-3B7A-FCB0-C02D-377D5BCA8697}"/>
          </ac:picMkLst>
        </pc:picChg>
        <pc:picChg chg="add del mod">
          <ac:chgData name="Ian Yang" userId="b8cf7b36-ffd3-409a-8217-3fc68a478feb" providerId="ADAL" clId="{B3AE8F1C-8D41-4036-88B2-1BC2077CA9DA}" dt="2024-05-03T14:51:30.993" v="20207" actId="478"/>
          <ac:picMkLst>
            <pc:docMk/>
            <pc:sldMk cId="2047671692" sldId="359"/>
            <ac:picMk id="1026" creationId="{53C8F66C-AE82-50EC-E1EF-1FA7841AF34F}"/>
          </ac:picMkLst>
        </pc:picChg>
        <pc:picChg chg="add del mod">
          <ac:chgData name="Ian Yang" userId="b8cf7b36-ffd3-409a-8217-3fc68a478feb" providerId="ADAL" clId="{B3AE8F1C-8D41-4036-88B2-1BC2077CA9DA}" dt="2024-05-01T08:07:28.062" v="7061" actId="21"/>
          <ac:picMkLst>
            <pc:docMk/>
            <pc:sldMk cId="2047671692" sldId="359"/>
            <ac:picMk id="1026" creationId="{6603AF03-3643-94F2-9721-3BD27D9EA1A0}"/>
          </ac:picMkLst>
        </pc:picChg>
        <pc:picChg chg="add mod">
          <ac:chgData name="Ian Yang" userId="b8cf7b36-ffd3-409a-8217-3fc68a478feb" providerId="ADAL" clId="{B3AE8F1C-8D41-4036-88B2-1BC2077CA9DA}" dt="2024-05-03T14:51:57.559" v="20215" actId="1076"/>
          <ac:picMkLst>
            <pc:docMk/>
            <pc:sldMk cId="2047671692" sldId="359"/>
            <ac:picMk id="1028" creationId="{05037B63-70D8-E0A1-17B8-924AE0944C81}"/>
          </ac:picMkLst>
        </pc:picChg>
        <pc:picChg chg="add del mod">
          <ac:chgData name="Ian Yang" userId="b8cf7b36-ffd3-409a-8217-3fc68a478feb" providerId="ADAL" clId="{B3AE8F1C-8D41-4036-88B2-1BC2077CA9DA}" dt="2024-05-01T08:36:51.941" v="7112" actId="21"/>
          <ac:picMkLst>
            <pc:docMk/>
            <pc:sldMk cId="2047671692" sldId="359"/>
            <ac:picMk id="1028" creationId="{E175E5FE-E4BA-1891-846D-75905D200D21}"/>
          </ac:picMkLst>
        </pc:picChg>
        <pc:picChg chg="add del mod">
          <ac:chgData name="Ian Yang" userId="b8cf7b36-ffd3-409a-8217-3fc68a478feb" providerId="ADAL" clId="{B3AE8F1C-8D41-4036-88B2-1BC2077CA9DA}" dt="2024-05-01T09:31:15.027" v="7291" actId="478"/>
          <ac:picMkLst>
            <pc:docMk/>
            <pc:sldMk cId="2047671692" sldId="359"/>
            <ac:picMk id="1030" creationId="{832C717A-955D-C140-340C-00E8C13E7897}"/>
          </ac:picMkLst>
        </pc:picChg>
        <pc:picChg chg="add del mod">
          <ac:chgData name="Ian Yang" userId="b8cf7b36-ffd3-409a-8217-3fc68a478feb" providerId="ADAL" clId="{B3AE8F1C-8D41-4036-88B2-1BC2077CA9DA}" dt="2024-05-01T10:34:28.013" v="8570" actId="478"/>
          <ac:picMkLst>
            <pc:docMk/>
            <pc:sldMk cId="2047671692" sldId="359"/>
            <ac:picMk id="1032" creationId="{4ED06D8B-95BC-09F2-9A75-1AD4B65CF429}"/>
          </ac:picMkLst>
        </pc:picChg>
        <pc:picChg chg="add del mod">
          <ac:chgData name="Ian Yang" userId="b8cf7b36-ffd3-409a-8217-3fc68a478feb" providerId="ADAL" clId="{B3AE8F1C-8D41-4036-88B2-1BC2077CA9DA}" dt="2024-05-01T10:34:23.725" v="8567" actId="478"/>
          <ac:picMkLst>
            <pc:docMk/>
            <pc:sldMk cId="2047671692" sldId="359"/>
            <ac:picMk id="1034" creationId="{008C3E74-7FC1-9536-DC00-FE487F2DF1B6}"/>
          </ac:picMkLst>
        </pc:picChg>
        <pc:picChg chg="add del mod">
          <ac:chgData name="Ian Yang" userId="b8cf7b36-ffd3-409a-8217-3fc68a478feb" providerId="ADAL" clId="{B3AE8F1C-8D41-4036-88B2-1BC2077CA9DA}" dt="2024-05-01T08:09:32.720" v="7067" actId="478"/>
          <ac:picMkLst>
            <pc:docMk/>
            <pc:sldMk cId="2047671692" sldId="359"/>
            <ac:picMk id="2050" creationId="{6DF00F2D-CB70-AA31-D7ED-2C4329EE1BD1}"/>
          </ac:picMkLst>
        </pc:picChg>
      </pc:sldChg>
      <pc:sldChg chg="new del">
        <pc:chgData name="Ian Yang" userId="b8cf7b36-ffd3-409a-8217-3fc68a478feb" providerId="ADAL" clId="{B3AE8F1C-8D41-4036-88B2-1BC2077CA9DA}" dt="2024-04-29T18:26:44.492" v="390" actId="2696"/>
        <pc:sldMkLst>
          <pc:docMk/>
          <pc:sldMk cId="3589839843" sldId="359"/>
        </pc:sldMkLst>
      </pc:sldChg>
      <pc:sldChg chg="addSp delSp modSp new mod ord addAnim delAnim modAnim modShow modNotesTx">
        <pc:chgData name="Ian Yang" userId="b8cf7b36-ffd3-409a-8217-3fc68a478feb" providerId="ADAL" clId="{B3AE8F1C-8D41-4036-88B2-1BC2077CA9DA}" dt="2024-05-13T11:20:36.316" v="30100" actId="20577"/>
        <pc:sldMkLst>
          <pc:docMk/>
          <pc:sldMk cId="1992904082" sldId="360"/>
        </pc:sldMkLst>
        <pc:spChg chg="mod">
          <ac:chgData name="Ian Yang" userId="b8cf7b36-ffd3-409a-8217-3fc68a478feb" providerId="ADAL" clId="{B3AE8F1C-8D41-4036-88B2-1BC2077CA9DA}" dt="2024-05-11T22:34:34.804" v="26931" actId="1076"/>
          <ac:spMkLst>
            <pc:docMk/>
            <pc:sldMk cId="1992904082" sldId="360"/>
            <ac:spMk id="2" creationId="{0ECBA472-C47F-E6D6-F7DB-94E7822646CD}"/>
          </ac:spMkLst>
        </pc:spChg>
        <pc:spChg chg="del mod">
          <ac:chgData name="Ian Yang" userId="b8cf7b36-ffd3-409a-8217-3fc68a478feb" providerId="ADAL" clId="{B3AE8F1C-8D41-4036-88B2-1BC2077CA9DA}" dt="2024-05-11T22:00:32.063" v="26366" actId="478"/>
          <ac:spMkLst>
            <pc:docMk/>
            <pc:sldMk cId="1992904082" sldId="360"/>
            <ac:spMk id="3" creationId="{9135EA8A-6C95-65EF-C08F-7AAAE37E59C9}"/>
          </ac:spMkLst>
        </pc:spChg>
        <pc:spChg chg="add mod">
          <ac:chgData name="Ian Yang" userId="b8cf7b36-ffd3-409a-8217-3fc68a478feb" providerId="ADAL" clId="{B3AE8F1C-8D41-4036-88B2-1BC2077CA9DA}" dt="2024-05-11T12:15:52.614" v="25158" actId="14100"/>
          <ac:spMkLst>
            <pc:docMk/>
            <pc:sldMk cId="1992904082" sldId="360"/>
            <ac:spMk id="4" creationId="{3B93161A-A67C-44D4-4CAA-BFDEB7EB9A06}"/>
          </ac:spMkLst>
        </pc:spChg>
        <pc:spChg chg="add mod">
          <ac:chgData name="Ian Yang" userId="b8cf7b36-ffd3-409a-8217-3fc68a478feb" providerId="ADAL" clId="{B3AE8F1C-8D41-4036-88B2-1BC2077CA9DA}" dt="2024-05-11T12:15:48.477" v="25157"/>
          <ac:spMkLst>
            <pc:docMk/>
            <pc:sldMk cId="1992904082" sldId="360"/>
            <ac:spMk id="5" creationId="{F3D06C70-788D-E727-8A2B-448A9D535744}"/>
          </ac:spMkLst>
        </pc:spChg>
        <pc:spChg chg="add del mod">
          <ac:chgData name="Ian Yang" userId="b8cf7b36-ffd3-409a-8217-3fc68a478feb" providerId="ADAL" clId="{B3AE8F1C-8D41-4036-88B2-1BC2077CA9DA}" dt="2024-05-11T22:00:42.715" v="26367" actId="478"/>
          <ac:spMkLst>
            <pc:docMk/>
            <pc:sldMk cId="1992904082" sldId="360"/>
            <ac:spMk id="7" creationId="{5F57D0BF-DB13-2B04-D298-629D34FACFCA}"/>
          </ac:spMkLst>
        </pc:spChg>
        <pc:grpChg chg="add del mod">
          <ac:chgData name="Ian Yang" userId="b8cf7b36-ffd3-409a-8217-3fc68a478feb" providerId="ADAL" clId="{B3AE8F1C-8D41-4036-88B2-1BC2077CA9DA}" dt="2024-05-01T14:53:37.038" v="9139" actId="165"/>
          <ac:grpSpMkLst>
            <pc:docMk/>
            <pc:sldMk cId="1992904082" sldId="360"/>
            <ac:grpSpMk id="11" creationId="{BC20BA3B-6F63-3EF8-3D0A-C0BEC8AA032B}"/>
          </ac:grpSpMkLst>
        </pc:grpChg>
        <pc:grpChg chg="add del mod">
          <ac:chgData name="Ian Yang" userId="b8cf7b36-ffd3-409a-8217-3fc68a478feb" providerId="ADAL" clId="{B3AE8F1C-8D41-4036-88B2-1BC2077CA9DA}" dt="2024-05-11T22:34:04.435" v="26928" actId="478"/>
          <ac:grpSpMkLst>
            <pc:docMk/>
            <pc:sldMk cId="1992904082" sldId="360"/>
            <ac:grpSpMk id="15" creationId="{BBE3094A-B0FA-1FDE-7C7F-E194D7825E77}"/>
          </ac:grpSpMkLst>
        </pc:grpChg>
        <pc:graphicFrameChg chg="add mod modGraphic">
          <ac:chgData name="Ian Yang" userId="b8cf7b36-ffd3-409a-8217-3fc68a478feb" providerId="ADAL" clId="{B3AE8F1C-8D41-4036-88B2-1BC2077CA9DA}" dt="2024-05-11T22:34:27.676" v="26930" actId="1076"/>
          <ac:graphicFrameMkLst>
            <pc:docMk/>
            <pc:sldMk cId="1992904082" sldId="360"/>
            <ac:graphicFrameMk id="10" creationId="{B65DF754-9F67-36C1-F995-10F9D54295EF}"/>
          </ac:graphicFrameMkLst>
        </pc:graphicFrameChg>
        <pc:picChg chg="add del mod">
          <ac:chgData name="Ian Yang" userId="b8cf7b36-ffd3-409a-8217-3fc68a478feb" providerId="ADAL" clId="{B3AE8F1C-8D41-4036-88B2-1BC2077CA9DA}" dt="2024-04-30T20:04:37.399" v="5827" actId="21"/>
          <ac:picMkLst>
            <pc:docMk/>
            <pc:sldMk cId="1992904082" sldId="360"/>
            <ac:picMk id="5" creationId="{1C91BBA0-FC5B-8F75-B199-020E1441483E}"/>
          </ac:picMkLst>
        </pc:picChg>
        <pc:picChg chg="add del mod">
          <ac:chgData name="Ian Yang" userId="b8cf7b36-ffd3-409a-8217-3fc68a478feb" providerId="ADAL" clId="{B3AE8F1C-8D41-4036-88B2-1BC2077CA9DA}" dt="2024-05-08T11:26:29.588" v="24459" actId="478"/>
          <ac:picMkLst>
            <pc:docMk/>
            <pc:sldMk cId="1992904082" sldId="360"/>
            <ac:picMk id="5" creationId="{D010DA92-9CFD-3710-078D-5A5A8DB8B570}"/>
          </ac:picMkLst>
        </pc:picChg>
        <pc:picChg chg="add del mod">
          <ac:chgData name="Ian Yang" userId="b8cf7b36-ffd3-409a-8217-3fc68a478feb" providerId="ADAL" clId="{B3AE8F1C-8D41-4036-88B2-1BC2077CA9DA}" dt="2024-04-30T22:08:46.003" v="5837" actId="21"/>
          <ac:picMkLst>
            <pc:docMk/>
            <pc:sldMk cId="1992904082" sldId="360"/>
            <ac:picMk id="6" creationId="{D1CD14A3-682D-EF86-68E0-44844A5BBE59}"/>
          </ac:picMkLst>
        </pc:picChg>
        <pc:picChg chg="add del mod modCrop">
          <ac:chgData name="Ian Yang" userId="b8cf7b36-ffd3-409a-8217-3fc68a478feb" providerId="ADAL" clId="{B3AE8F1C-8D41-4036-88B2-1BC2077CA9DA}" dt="2024-04-30T22:10:48.466" v="5842" actId="21"/>
          <ac:picMkLst>
            <pc:docMk/>
            <pc:sldMk cId="1992904082" sldId="360"/>
            <ac:picMk id="8" creationId="{86B202F4-5B2F-D7A1-D1AD-77E088F16A36}"/>
          </ac:picMkLst>
        </pc:picChg>
        <pc:picChg chg="add del mod modCrop">
          <ac:chgData name="Ian Yang" userId="b8cf7b36-ffd3-409a-8217-3fc68a478feb" providerId="ADAL" clId="{B3AE8F1C-8D41-4036-88B2-1BC2077CA9DA}" dt="2024-04-30T23:41:37.274" v="6886" actId="21"/>
          <ac:picMkLst>
            <pc:docMk/>
            <pc:sldMk cId="1992904082" sldId="360"/>
            <ac:picMk id="9" creationId="{86B202F4-5B2F-D7A1-D1AD-77E088F16A36}"/>
          </ac:picMkLst>
        </pc:picChg>
        <pc:picChg chg="mod topLvl">
          <ac:chgData name="Ian Yang" userId="b8cf7b36-ffd3-409a-8217-3fc68a478feb" providerId="ADAL" clId="{B3AE8F1C-8D41-4036-88B2-1BC2077CA9DA}" dt="2024-05-11T22:34:03.337" v="26927" actId="1076"/>
          <ac:picMkLst>
            <pc:docMk/>
            <pc:sldMk cId="1992904082" sldId="360"/>
            <ac:picMk id="12" creationId="{FB05D00E-F40E-0194-84D6-5EAD57F4FF76}"/>
          </ac:picMkLst>
        </pc:picChg>
        <pc:picChg chg="mod topLvl">
          <ac:chgData name="Ian Yang" userId="b8cf7b36-ffd3-409a-8217-3fc68a478feb" providerId="ADAL" clId="{B3AE8F1C-8D41-4036-88B2-1BC2077CA9DA}" dt="2024-05-11T22:34:03.337" v="26927" actId="1076"/>
          <ac:picMkLst>
            <pc:docMk/>
            <pc:sldMk cId="1992904082" sldId="360"/>
            <ac:picMk id="13" creationId="{B18FDFF7-4DF0-D1BF-8553-97301164F769}"/>
          </ac:picMkLst>
        </pc:picChg>
        <pc:picChg chg="del mod topLvl modCrop">
          <ac:chgData name="Ian Yang" userId="b8cf7b36-ffd3-409a-8217-3fc68a478feb" providerId="ADAL" clId="{B3AE8F1C-8D41-4036-88B2-1BC2077CA9DA}" dt="2024-05-01T14:57:27.901" v="9166" actId="478"/>
          <ac:picMkLst>
            <pc:docMk/>
            <pc:sldMk cId="1992904082" sldId="360"/>
            <ac:picMk id="14" creationId="{EE2007C5-3320-6F6C-0FFB-89880BFE0CC9}"/>
          </ac:picMkLst>
        </pc:picChg>
        <pc:picChg chg="add del mod">
          <ac:chgData name="Ian Yang" userId="b8cf7b36-ffd3-409a-8217-3fc68a478feb" providerId="ADAL" clId="{B3AE8F1C-8D41-4036-88B2-1BC2077CA9DA}" dt="2024-05-01T14:54:29.464" v="9149" actId="21"/>
          <ac:picMkLst>
            <pc:docMk/>
            <pc:sldMk cId="1992904082" sldId="360"/>
            <ac:picMk id="3074" creationId="{EA125D67-3F09-728D-E5F1-C5F05347B050}"/>
          </ac:picMkLst>
        </pc:picChg>
        <pc:picChg chg="add mod">
          <ac:chgData name="Ian Yang" userId="b8cf7b36-ffd3-409a-8217-3fc68a478feb" providerId="ADAL" clId="{B3AE8F1C-8D41-4036-88B2-1BC2077CA9DA}" dt="2024-05-11T22:34:03.337" v="26927" actId="1076"/>
          <ac:picMkLst>
            <pc:docMk/>
            <pc:sldMk cId="1992904082" sldId="360"/>
            <ac:picMk id="3076" creationId="{6FEE3EAA-3352-5875-EF23-00E565419F9C}"/>
          </ac:picMkLst>
        </pc:picChg>
      </pc:sldChg>
      <pc:sldChg chg="addSp delSp modSp new mod ord modAnim modNotesTx">
        <pc:chgData name="Ian Yang" userId="b8cf7b36-ffd3-409a-8217-3fc68a478feb" providerId="ADAL" clId="{B3AE8F1C-8D41-4036-88B2-1BC2077CA9DA}" dt="2024-05-13T08:32:55.228" v="28213" actId="115"/>
        <pc:sldMkLst>
          <pc:docMk/>
          <pc:sldMk cId="1033573631" sldId="361"/>
        </pc:sldMkLst>
        <pc:spChg chg="mod">
          <ac:chgData name="Ian Yang" userId="b8cf7b36-ffd3-409a-8217-3fc68a478feb" providerId="ADAL" clId="{B3AE8F1C-8D41-4036-88B2-1BC2077CA9DA}" dt="2024-05-03T15:28:16.826" v="20724" actId="20577"/>
          <ac:spMkLst>
            <pc:docMk/>
            <pc:sldMk cId="1033573631" sldId="361"/>
            <ac:spMk id="2" creationId="{69C1944E-A45F-B0CF-CB78-98887D4CF4AA}"/>
          </ac:spMkLst>
        </pc:spChg>
        <pc:spChg chg="mod">
          <ac:chgData name="Ian Yang" userId="b8cf7b36-ffd3-409a-8217-3fc68a478feb" providerId="ADAL" clId="{B3AE8F1C-8D41-4036-88B2-1BC2077CA9DA}" dt="2024-05-05T22:38:22.818" v="21945" actId="20577"/>
          <ac:spMkLst>
            <pc:docMk/>
            <pc:sldMk cId="1033573631" sldId="361"/>
            <ac:spMk id="3" creationId="{4C612E8A-0044-EBD1-E053-EDBC08701849}"/>
          </ac:spMkLst>
        </pc:spChg>
        <pc:spChg chg="add mod">
          <ac:chgData name="Ian Yang" userId="b8cf7b36-ffd3-409a-8217-3fc68a478feb" providerId="ADAL" clId="{B3AE8F1C-8D41-4036-88B2-1BC2077CA9DA}" dt="2024-05-11T12:15:41.976" v="25155" actId="14100"/>
          <ac:spMkLst>
            <pc:docMk/>
            <pc:sldMk cId="1033573631" sldId="361"/>
            <ac:spMk id="4" creationId="{B962C7F6-AA81-5DC8-F9AC-EA7D126A7DFA}"/>
          </ac:spMkLst>
        </pc:spChg>
        <pc:spChg chg="add mod">
          <ac:chgData name="Ian Yang" userId="b8cf7b36-ffd3-409a-8217-3fc68a478feb" providerId="ADAL" clId="{B3AE8F1C-8D41-4036-88B2-1BC2077CA9DA}" dt="2024-05-11T12:15:33.996" v="25154"/>
          <ac:spMkLst>
            <pc:docMk/>
            <pc:sldMk cId="1033573631" sldId="361"/>
            <ac:spMk id="7" creationId="{54848457-2C52-2DEC-866C-51D59B6807CB}"/>
          </ac:spMkLst>
        </pc:spChg>
        <pc:spChg chg="add del mod">
          <ac:chgData name="Ian Yang" userId="b8cf7b36-ffd3-409a-8217-3fc68a478feb" providerId="ADAL" clId="{B3AE8F1C-8D41-4036-88B2-1BC2077CA9DA}" dt="2024-04-30T22:47:48.725" v="5919" actId="22"/>
          <ac:spMkLst>
            <pc:docMk/>
            <pc:sldMk cId="1033573631" sldId="361"/>
            <ac:spMk id="8" creationId="{F51AA725-8030-9128-B3D2-36C7D6D96EBA}"/>
          </ac:spMkLst>
        </pc:spChg>
        <pc:spChg chg="add del">
          <ac:chgData name="Ian Yang" userId="b8cf7b36-ffd3-409a-8217-3fc68a478feb" providerId="ADAL" clId="{B3AE8F1C-8D41-4036-88B2-1BC2077CA9DA}" dt="2024-04-30T22:47:54.018" v="5929" actId="22"/>
          <ac:spMkLst>
            <pc:docMk/>
            <pc:sldMk cId="1033573631" sldId="361"/>
            <ac:spMk id="10" creationId="{2F3841EB-BCB8-15AB-B72B-972B9B935104}"/>
          </ac:spMkLst>
        </pc:spChg>
        <pc:spChg chg="add del mod">
          <ac:chgData name="Ian Yang" userId="b8cf7b36-ffd3-409a-8217-3fc68a478feb" providerId="ADAL" clId="{B3AE8F1C-8D41-4036-88B2-1BC2077CA9DA}" dt="2024-05-01T10:14:30.629" v="8034" actId="478"/>
          <ac:spMkLst>
            <pc:docMk/>
            <pc:sldMk cId="1033573631" sldId="361"/>
            <ac:spMk id="12" creationId="{F27DC724-A0B8-2B57-D620-92CEB67304A8}"/>
          </ac:spMkLst>
        </pc:spChg>
        <pc:spChg chg="add del mod">
          <ac:chgData name="Ian Yang" userId="b8cf7b36-ffd3-409a-8217-3fc68a478feb" providerId="ADAL" clId="{B3AE8F1C-8D41-4036-88B2-1BC2077CA9DA}" dt="2024-05-01T10:09:52.517" v="7907"/>
          <ac:spMkLst>
            <pc:docMk/>
            <pc:sldMk cId="1033573631" sldId="361"/>
            <ac:spMk id="17" creationId="{9D3941F3-8367-0803-88C0-65194D29B29F}"/>
          </ac:spMkLst>
        </pc:spChg>
        <pc:spChg chg="add mod topLvl">
          <ac:chgData name="Ian Yang" userId="b8cf7b36-ffd3-409a-8217-3fc68a478feb" providerId="ADAL" clId="{B3AE8F1C-8D41-4036-88B2-1BC2077CA9DA}" dt="2024-05-01T10:12:39.340" v="7995" actId="164"/>
          <ac:spMkLst>
            <pc:docMk/>
            <pc:sldMk cId="1033573631" sldId="361"/>
            <ac:spMk id="18" creationId="{1A38C669-B6BE-C285-1A7C-44D05406B0E9}"/>
          </ac:spMkLst>
        </pc:spChg>
        <pc:spChg chg="add mod topLvl">
          <ac:chgData name="Ian Yang" userId="b8cf7b36-ffd3-409a-8217-3fc68a478feb" providerId="ADAL" clId="{B3AE8F1C-8D41-4036-88B2-1BC2077CA9DA}" dt="2024-05-01T19:36:23.810" v="12557" actId="20577"/>
          <ac:spMkLst>
            <pc:docMk/>
            <pc:sldMk cId="1033573631" sldId="361"/>
            <ac:spMk id="21" creationId="{6B7B0680-6D5A-2980-04D1-575E7229B1CA}"/>
          </ac:spMkLst>
        </pc:spChg>
        <pc:spChg chg="add mod">
          <ac:chgData name="Ian Yang" userId="b8cf7b36-ffd3-409a-8217-3fc68a478feb" providerId="ADAL" clId="{B3AE8F1C-8D41-4036-88B2-1BC2077CA9DA}" dt="2024-05-01T10:26:35.480" v="8236" actId="767"/>
          <ac:spMkLst>
            <pc:docMk/>
            <pc:sldMk cId="1033573631" sldId="361"/>
            <ac:spMk id="31" creationId="{E7ABA246-1CFF-74F6-3D46-2C1EAF3A434F}"/>
          </ac:spMkLst>
        </pc:spChg>
        <pc:spChg chg="add mod">
          <ac:chgData name="Ian Yang" userId="b8cf7b36-ffd3-409a-8217-3fc68a478feb" providerId="ADAL" clId="{B3AE8F1C-8D41-4036-88B2-1BC2077CA9DA}" dt="2024-05-01T10:27:51.439" v="8358" actId="164"/>
          <ac:spMkLst>
            <pc:docMk/>
            <pc:sldMk cId="1033573631" sldId="361"/>
            <ac:spMk id="32" creationId="{D52FD258-2592-C577-CB75-CA6D9B2E08D0}"/>
          </ac:spMkLst>
        </pc:spChg>
        <pc:spChg chg="add mod">
          <ac:chgData name="Ian Yang" userId="b8cf7b36-ffd3-409a-8217-3fc68a478feb" providerId="ADAL" clId="{B3AE8F1C-8D41-4036-88B2-1BC2077CA9DA}" dt="2024-05-01T10:30:14.873" v="8471" actId="164"/>
          <ac:spMkLst>
            <pc:docMk/>
            <pc:sldMk cId="1033573631" sldId="361"/>
            <ac:spMk id="34" creationId="{1C4CB846-71BC-1E37-ACB1-D349E86D55ED}"/>
          </ac:spMkLst>
        </pc:spChg>
        <pc:spChg chg="add del mod">
          <ac:chgData name="Ian Yang" userId="b8cf7b36-ffd3-409a-8217-3fc68a478feb" providerId="ADAL" clId="{B3AE8F1C-8D41-4036-88B2-1BC2077CA9DA}" dt="2024-05-01T10:30:52.562" v="8477" actId="47"/>
          <ac:spMkLst>
            <pc:docMk/>
            <pc:sldMk cId="1033573631" sldId="361"/>
            <ac:spMk id="36" creationId="{C34FC640-C207-F242-ECB5-9BC0E7C0000E}"/>
          </ac:spMkLst>
        </pc:spChg>
        <pc:spChg chg="add del">
          <ac:chgData name="Ian Yang" userId="b8cf7b36-ffd3-409a-8217-3fc68a478feb" providerId="ADAL" clId="{B3AE8F1C-8D41-4036-88B2-1BC2077CA9DA}" dt="2024-05-01T10:30:55.792" v="8479" actId="22"/>
          <ac:spMkLst>
            <pc:docMk/>
            <pc:sldMk cId="1033573631" sldId="361"/>
            <ac:spMk id="38" creationId="{F6D4D6DA-C5A9-E4BF-FF88-0C8EB58AF6B4}"/>
          </ac:spMkLst>
        </pc:spChg>
        <pc:spChg chg="add mod">
          <ac:chgData name="Ian Yang" userId="b8cf7b36-ffd3-409a-8217-3fc68a478feb" providerId="ADAL" clId="{B3AE8F1C-8D41-4036-88B2-1BC2077CA9DA}" dt="2024-05-01T10:32:00.735" v="8556" actId="164"/>
          <ac:spMkLst>
            <pc:docMk/>
            <pc:sldMk cId="1033573631" sldId="361"/>
            <ac:spMk id="39" creationId="{45BC7BFE-ED0C-E801-52C0-801E35F1BD80}"/>
          </ac:spMkLst>
        </pc:spChg>
        <pc:grpChg chg="add del mod">
          <ac:chgData name="Ian Yang" userId="b8cf7b36-ffd3-409a-8217-3fc68a478feb" providerId="ADAL" clId="{B3AE8F1C-8D41-4036-88B2-1BC2077CA9DA}" dt="2024-05-01T10:12:08.575" v="7986" actId="165"/>
          <ac:grpSpMkLst>
            <pc:docMk/>
            <pc:sldMk cId="1033573631" sldId="361"/>
            <ac:grpSpMk id="19" creationId="{19FC76E7-767B-C62B-5EDD-54FFB714A289}"/>
          </ac:grpSpMkLst>
        </pc:grpChg>
        <pc:grpChg chg="add mod">
          <ac:chgData name="Ian Yang" userId="b8cf7b36-ffd3-409a-8217-3fc68a478feb" providerId="ADAL" clId="{B3AE8F1C-8D41-4036-88B2-1BC2077CA9DA}" dt="2024-05-03T11:49:02.208" v="19175" actId="1076"/>
          <ac:grpSpMkLst>
            <pc:docMk/>
            <pc:sldMk cId="1033573631" sldId="361"/>
            <ac:grpSpMk id="20" creationId="{8AD92ADE-7615-0702-DF0B-ED2FC363B55F}"/>
          </ac:grpSpMkLst>
        </pc:grpChg>
        <pc:grpChg chg="add del mod">
          <ac:chgData name="Ian Yang" userId="b8cf7b36-ffd3-409a-8217-3fc68a478feb" providerId="ADAL" clId="{B3AE8F1C-8D41-4036-88B2-1BC2077CA9DA}" dt="2024-05-01T10:15:30.184" v="8044" actId="165"/>
          <ac:grpSpMkLst>
            <pc:docMk/>
            <pc:sldMk cId="1033573631" sldId="361"/>
            <ac:grpSpMk id="22" creationId="{1A039CEE-2535-3DC6-D484-EBEF4642666B}"/>
          </ac:grpSpMkLst>
        </pc:grpChg>
        <pc:grpChg chg="add mod">
          <ac:chgData name="Ian Yang" userId="b8cf7b36-ffd3-409a-8217-3fc68a478feb" providerId="ADAL" clId="{B3AE8F1C-8D41-4036-88B2-1BC2077CA9DA}" dt="2024-05-03T11:49:02.208" v="19175" actId="1076"/>
          <ac:grpSpMkLst>
            <pc:docMk/>
            <pc:sldMk cId="1033573631" sldId="361"/>
            <ac:grpSpMk id="33" creationId="{5E2231C4-9166-5C8E-2638-FD4DC2388239}"/>
          </ac:grpSpMkLst>
        </pc:grpChg>
        <pc:grpChg chg="add mod">
          <ac:chgData name="Ian Yang" userId="b8cf7b36-ffd3-409a-8217-3fc68a478feb" providerId="ADAL" clId="{B3AE8F1C-8D41-4036-88B2-1BC2077CA9DA}" dt="2024-05-03T11:49:02.208" v="19175" actId="1076"/>
          <ac:grpSpMkLst>
            <pc:docMk/>
            <pc:sldMk cId="1033573631" sldId="361"/>
            <ac:grpSpMk id="35" creationId="{C9B4ABFC-EE0F-8197-5B54-C1F13185B7A5}"/>
          </ac:grpSpMkLst>
        </pc:grpChg>
        <pc:grpChg chg="add mod">
          <ac:chgData name="Ian Yang" userId="b8cf7b36-ffd3-409a-8217-3fc68a478feb" providerId="ADAL" clId="{B3AE8F1C-8D41-4036-88B2-1BC2077CA9DA}" dt="2024-05-03T11:49:02.208" v="19175" actId="1076"/>
          <ac:grpSpMkLst>
            <pc:docMk/>
            <pc:sldMk cId="1033573631" sldId="361"/>
            <ac:grpSpMk id="40" creationId="{83ACDDE2-AEDC-511B-1ACE-72B43DC154DB}"/>
          </ac:grpSpMkLst>
        </pc:grpChg>
        <pc:grpChg chg="add mod">
          <ac:chgData name="Ian Yang" userId="b8cf7b36-ffd3-409a-8217-3fc68a478feb" providerId="ADAL" clId="{B3AE8F1C-8D41-4036-88B2-1BC2077CA9DA}" dt="2024-05-03T15:28:44.568" v="20725" actId="1076"/>
          <ac:grpSpMkLst>
            <pc:docMk/>
            <pc:sldMk cId="1033573631" sldId="361"/>
            <ac:grpSpMk id="43" creationId="{370D9CAA-46BA-4A7B-0DF3-BEA5D813CFE3}"/>
          </ac:grpSpMkLst>
        </pc:grpChg>
        <pc:picChg chg="add mod topLvl">
          <ac:chgData name="Ian Yang" userId="b8cf7b36-ffd3-409a-8217-3fc68a478feb" providerId="ADAL" clId="{B3AE8F1C-8D41-4036-88B2-1BC2077CA9DA}" dt="2024-05-01T10:12:39.340" v="7995" actId="164"/>
          <ac:picMkLst>
            <pc:docMk/>
            <pc:sldMk cId="1033573631" sldId="361"/>
            <ac:picMk id="5" creationId="{873EE951-74E0-64F5-B804-AB2E959D4D42}"/>
          </ac:picMkLst>
        </pc:picChg>
        <pc:picChg chg="add mod topLvl">
          <ac:chgData name="Ian Yang" userId="b8cf7b36-ffd3-409a-8217-3fc68a478feb" providerId="ADAL" clId="{B3AE8F1C-8D41-4036-88B2-1BC2077CA9DA}" dt="2024-05-01T15:50:31.310" v="9489" actId="164"/>
          <ac:picMkLst>
            <pc:docMk/>
            <pc:sldMk cId="1033573631" sldId="361"/>
            <ac:picMk id="6" creationId="{338AE901-E7D6-6336-C24E-1134E01CB206}"/>
          </ac:picMkLst>
        </pc:picChg>
        <pc:picChg chg="add del mod">
          <ac:chgData name="Ian Yang" userId="b8cf7b36-ffd3-409a-8217-3fc68a478feb" providerId="ADAL" clId="{B3AE8F1C-8D41-4036-88B2-1BC2077CA9DA}" dt="2024-05-08T11:26:22.751" v="24456" actId="478"/>
          <ac:picMkLst>
            <pc:docMk/>
            <pc:sldMk cId="1033573631" sldId="361"/>
            <ac:picMk id="7" creationId="{5A1CAECC-2F53-9C40-816D-2F088A7F8550}"/>
          </ac:picMkLst>
        </pc:picChg>
        <pc:picChg chg="add del mod modCrop">
          <ac:chgData name="Ian Yang" userId="b8cf7b36-ffd3-409a-8217-3fc68a478feb" providerId="ADAL" clId="{B3AE8F1C-8D41-4036-88B2-1BC2077CA9DA}" dt="2024-05-01T10:00:15.068" v="7761" actId="478"/>
          <ac:picMkLst>
            <pc:docMk/>
            <pc:sldMk cId="1033573631" sldId="361"/>
            <ac:picMk id="14" creationId="{C777E90F-5BE3-2C2E-6D0C-28CAEF99637D}"/>
          </ac:picMkLst>
        </pc:picChg>
        <pc:picChg chg="add del mod">
          <ac:chgData name="Ian Yang" userId="b8cf7b36-ffd3-409a-8217-3fc68a478feb" providerId="ADAL" clId="{B3AE8F1C-8D41-4036-88B2-1BC2077CA9DA}" dt="2024-05-01T10:06:21.779" v="7895" actId="478"/>
          <ac:picMkLst>
            <pc:docMk/>
            <pc:sldMk cId="1033573631" sldId="361"/>
            <ac:picMk id="16" creationId="{E258BDE7-78C6-62B1-8E7D-F38DA9E94C57}"/>
          </ac:picMkLst>
        </pc:picChg>
        <pc:picChg chg="add del mod">
          <ac:chgData name="Ian Yang" userId="b8cf7b36-ffd3-409a-8217-3fc68a478feb" providerId="ADAL" clId="{B3AE8F1C-8D41-4036-88B2-1BC2077CA9DA}" dt="2024-05-01T10:26:26.787" v="8232" actId="478"/>
          <ac:picMkLst>
            <pc:docMk/>
            <pc:sldMk cId="1033573631" sldId="361"/>
            <ac:picMk id="24" creationId="{3F11B24A-8639-1B00-8FF6-E82B7F67884C}"/>
          </ac:picMkLst>
        </pc:picChg>
        <pc:picChg chg="add mod">
          <ac:chgData name="Ian Yang" userId="b8cf7b36-ffd3-409a-8217-3fc68a478feb" providerId="ADAL" clId="{B3AE8F1C-8D41-4036-88B2-1BC2077CA9DA}" dt="2024-05-01T10:27:51.439" v="8358" actId="164"/>
          <ac:picMkLst>
            <pc:docMk/>
            <pc:sldMk cId="1033573631" sldId="361"/>
            <ac:picMk id="26" creationId="{1CE46290-2B9A-0912-3583-42CEA7A507B2}"/>
          </ac:picMkLst>
        </pc:picChg>
        <pc:picChg chg="add mod">
          <ac:chgData name="Ian Yang" userId="b8cf7b36-ffd3-409a-8217-3fc68a478feb" providerId="ADAL" clId="{B3AE8F1C-8D41-4036-88B2-1BC2077CA9DA}" dt="2024-05-01T10:30:14.873" v="8471" actId="164"/>
          <ac:picMkLst>
            <pc:docMk/>
            <pc:sldMk cId="1033573631" sldId="361"/>
            <ac:picMk id="28" creationId="{D040063E-96F7-B6DF-5B4D-84E7E9ACEB62}"/>
          </ac:picMkLst>
        </pc:picChg>
        <pc:picChg chg="add mod">
          <ac:chgData name="Ian Yang" userId="b8cf7b36-ffd3-409a-8217-3fc68a478feb" providerId="ADAL" clId="{B3AE8F1C-8D41-4036-88B2-1BC2077CA9DA}" dt="2024-05-01T10:32:00.735" v="8556" actId="164"/>
          <ac:picMkLst>
            <pc:docMk/>
            <pc:sldMk cId="1033573631" sldId="361"/>
            <ac:picMk id="30" creationId="{0611CA85-B430-92A3-087D-AD4851DD5566}"/>
          </ac:picMkLst>
        </pc:picChg>
        <pc:cxnChg chg="add mod">
          <ac:chgData name="Ian Yang" userId="b8cf7b36-ffd3-409a-8217-3fc68a478feb" providerId="ADAL" clId="{B3AE8F1C-8D41-4036-88B2-1BC2077CA9DA}" dt="2024-05-03T11:49:02.208" v="19175" actId="1076"/>
          <ac:cxnSpMkLst>
            <pc:docMk/>
            <pc:sldMk cId="1033573631" sldId="361"/>
            <ac:cxnSpMk id="42" creationId="{A555C0AF-8551-0FCF-4BAB-128C9D97C1CC}"/>
          </ac:cxnSpMkLst>
        </pc:cxnChg>
      </pc:sldChg>
      <pc:sldChg chg="addSp delSp modSp new mod ord addAnim delAnim modAnim modShow modNotesTx">
        <pc:chgData name="Ian Yang" userId="b8cf7b36-ffd3-409a-8217-3fc68a478feb" providerId="ADAL" clId="{B3AE8F1C-8D41-4036-88B2-1BC2077CA9DA}" dt="2024-05-13T12:03:01.415" v="30430" actId="20577"/>
        <pc:sldMkLst>
          <pc:docMk/>
          <pc:sldMk cId="2529689419" sldId="362"/>
        </pc:sldMkLst>
        <pc:spChg chg="mod">
          <ac:chgData name="Ian Yang" userId="b8cf7b36-ffd3-409a-8217-3fc68a478feb" providerId="ADAL" clId="{B3AE8F1C-8D41-4036-88B2-1BC2077CA9DA}" dt="2024-05-13T09:35:18.789" v="29240" actId="20577"/>
          <ac:spMkLst>
            <pc:docMk/>
            <pc:sldMk cId="2529689419" sldId="362"/>
            <ac:spMk id="2" creationId="{EBECA26C-5784-3DB6-AE9C-C7D7555044E9}"/>
          </ac:spMkLst>
        </pc:spChg>
        <pc:spChg chg="add del mod">
          <ac:chgData name="Ian Yang" userId="b8cf7b36-ffd3-409a-8217-3fc68a478feb" providerId="ADAL" clId="{B3AE8F1C-8D41-4036-88B2-1BC2077CA9DA}" dt="2024-05-13T08:56:40.826" v="28709" actId="1076"/>
          <ac:spMkLst>
            <pc:docMk/>
            <pc:sldMk cId="2529689419" sldId="362"/>
            <ac:spMk id="3" creationId="{CB7D9DFF-8528-1741-0B0E-C5857DFBCEE1}"/>
          </ac:spMkLst>
        </pc:spChg>
        <pc:spChg chg="add mod">
          <ac:chgData name="Ian Yang" userId="b8cf7b36-ffd3-409a-8217-3fc68a478feb" providerId="ADAL" clId="{B3AE8F1C-8D41-4036-88B2-1BC2077CA9DA}" dt="2024-05-11T12:16:00.268" v="25163"/>
          <ac:spMkLst>
            <pc:docMk/>
            <pc:sldMk cId="2529689419" sldId="362"/>
            <ac:spMk id="4" creationId="{DA0A4086-6886-7B7D-04A8-EE17D7B720D4}"/>
          </ac:spMkLst>
        </pc:spChg>
        <pc:spChg chg="add mod">
          <ac:chgData name="Ian Yang" userId="b8cf7b36-ffd3-409a-8217-3fc68a478feb" providerId="ADAL" clId="{B3AE8F1C-8D41-4036-88B2-1BC2077CA9DA}" dt="2024-05-13T11:44:02.894" v="30190" actId="207"/>
          <ac:spMkLst>
            <pc:docMk/>
            <pc:sldMk cId="2529689419" sldId="362"/>
            <ac:spMk id="5" creationId="{BC71DC9C-0C47-FF5A-ED00-F6011B3599D9}"/>
          </ac:spMkLst>
        </pc:spChg>
        <pc:spChg chg="add del mod">
          <ac:chgData name="Ian Yang" userId="b8cf7b36-ffd3-409a-8217-3fc68a478feb" providerId="ADAL" clId="{B3AE8F1C-8D41-4036-88B2-1BC2077CA9DA}" dt="2024-05-01T18:11:15.616" v="10645" actId="478"/>
          <ac:spMkLst>
            <pc:docMk/>
            <pc:sldMk cId="2529689419" sldId="362"/>
            <ac:spMk id="26" creationId="{57398974-C24E-55B0-3DF9-974C7CA86EF6}"/>
          </ac:spMkLst>
        </pc:spChg>
        <pc:graphicFrameChg chg="add mod modGraphic">
          <ac:chgData name="Ian Yang" userId="b8cf7b36-ffd3-409a-8217-3fc68a478feb" providerId="ADAL" clId="{B3AE8F1C-8D41-4036-88B2-1BC2077CA9DA}" dt="2024-05-13T08:56:37.133" v="28708" actId="1076"/>
          <ac:graphicFrameMkLst>
            <pc:docMk/>
            <pc:sldMk cId="2529689419" sldId="362"/>
            <ac:graphicFrameMk id="20" creationId="{014FFAF1-FDC2-4FC1-2750-891E74D6F9A8}"/>
          </ac:graphicFrameMkLst>
        </pc:graphicFrameChg>
        <pc:picChg chg="add del mod">
          <ac:chgData name="Ian Yang" userId="b8cf7b36-ffd3-409a-8217-3fc68a478feb" providerId="ADAL" clId="{B3AE8F1C-8D41-4036-88B2-1BC2077CA9DA}" dt="2024-05-08T11:26:45.637" v="24462" actId="478"/>
          <ac:picMkLst>
            <pc:docMk/>
            <pc:sldMk cId="2529689419" sldId="362"/>
            <ac:picMk id="4" creationId="{E80B033C-6C52-3506-9057-BFC24F563725}"/>
          </ac:picMkLst>
        </pc:picChg>
        <pc:picChg chg="add del">
          <ac:chgData name="Ian Yang" userId="b8cf7b36-ffd3-409a-8217-3fc68a478feb" providerId="ADAL" clId="{B3AE8F1C-8D41-4036-88B2-1BC2077CA9DA}" dt="2024-05-01T13:08:25.853" v="8989" actId="478"/>
          <ac:picMkLst>
            <pc:docMk/>
            <pc:sldMk cId="2529689419" sldId="362"/>
            <ac:picMk id="5" creationId="{C5755B6C-17E6-90FF-D81C-4FD9B8BC765F}"/>
          </ac:picMkLst>
        </pc:picChg>
        <pc:picChg chg="add del mod">
          <ac:chgData name="Ian Yang" userId="b8cf7b36-ffd3-409a-8217-3fc68a478feb" providerId="ADAL" clId="{B3AE8F1C-8D41-4036-88B2-1BC2077CA9DA}" dt="2024-05-13T11:54:48.954" v="30210" actId="478"/>
          <ac:picMkLst>
            <pc:docMk/>
            <pc:sldMk cId="2529689419" sldId="362"/>
            <ac:picMk id="6" creationId="{B3D10A8A-04F7-E039-6596-7B063F9E089A}"/>
          </ac:picMkLst>
        </pc:picChg>
        <pc:picChg chg="add del mod">
          <ac:chgData name="Ian Yang" userId="b8cf7b36-ffd3-409a-8217-3fc68a478feb" providerId="ADAL" clId="{B3AE8F1C-8D41-4036-88B2-1BC2077CA9DA}" dt="2024-05-01T14:38:15.933" v="8997" actId="478"/>
          <ac:picMkLst>
            <pc:docMk/>
            <pc:sldMk cId="2529689419" sldId="362"/>
            <ac:picMk id="7" creationId="{1CBBC0E4-75A1-06D1-2B33-2116337CF5E5}"/>
          </ac:picMkLst>
        </pc:picChg>
        <pc:picChg chg="add del mod modCrop">
          <ac:chgData name="Ian Yang" userId="b8cf7b36-ffd3-409a-8217-3fc68a478feb" providerId="ADAL" clId="{B3AE8F1C-8D41-4036-88B2-1BC2077CA9DA}" dt="2024-05-13T08:50:49.983" v="28666" actId="478"/>
          <ac:picMkLst>
            <pc:docMk/>
            <pc:sldMk cId="2529689419" sldId="362"/>
            <ac:picMk id="8" creationId="{02A01B55-18DA-84D9-7249-142265095B8B}"/>
          </ac:picMkLst>
        </pc:picChg>
        <pc:picChg chg="add mod">
          <ac:chgData name="Ian Yang" userId="b8cf7b36-ffd3-409a-8217-3fc68a478feb" providerId="ADAL" clId="{B3AE8F1C-8D41-4036-88B2-1BC2077CA9DA}" dt="2024-05-03T14:29:40.780" v="19856"/>
          <ac:picMkLst>
            <pc:docMk/>
            <pc:sldMk cId="2529689419" sldId="362"/>
            <ac:picMk id="8" creationId="{BF314140-53A4-DE32-A3E3-AF7C65F0D0EC}"/>
          </ac:picMkLst>
        </pc:picChg>
        <pc:picChg chg="add del mod">
          <ac:chgData name="Ian Yang" userId="b8cf7b36-ffd3-409a-8217-3fc68a478feb" providerId="ADAL" clId="{B3AE8F1C-8D41-4036-88B2-1BC2077CA9DA}" dt="2024-05-01T14:45:38.954" v="9008" actId="478"/>
          <ac:picMkLst>
            <pc:docMk/>
            <pc:sldMk cId="2529689419" sldId="362"/>
            <ac:picMk id="9" creationId="{605ACB30-FB49-B5E3-7DF0-DE12C487991E}"/>
          </ac:picMkLst>
        </pc:picChg>
        <pc:picChg chg="add del mod modCrop">
          <ac:chgData name="Ian Yang" userId="b8cf7b36-ffd3-409a-8217-3fc68a478feb" providerId="ADAL" clId="{B3AE8F1C-8D41-4036-88B2-1BC2077CA9DA}" dt="2024-05-13T08:48:54.096" v="28654" actId="478"/>
          <ac:picMkLst>
            <pc:docMk/>
            <pc:sldMk cId="2529689419" sldId="362"/>
            <ac:picMk id="10" creationId="{C4D2956A-8167-6CE5-39E2-A358FCBBA90B}"/>
          </ac:picMkLst>
        </pc:picChg>
        <pc:picChg chg="add del mod modCrop">
          <ac:chgData name="Ian Yang" userId="b8cf7b36-ffd3-409a-8217-3fc68a478feb" providerId="ADAL" clId="{B3AE8F1C-8D41-4036-88B2-1BC2077CA9DA}" dt="2024-05-13T11:30:29.251" v="30157" actId="478"/>
          <ac:picMkLst>
            <pc:docMk/>
            <pc:sldMk cId="2529689419" sldId="362"/>
            <ac:picMk id="11" creationId="{78C92BAF-023C-DD0E-5AE9-134D0029B9A0}"/>
          </ac:picMkLst>
        </pc:picChg>
        <pc:picChg chg="add del mod">
          <ac:chgData name="Ian Yang" userId="b8cf7b36-ffd3-409a-8217-3fc68a478feb" providerId="ADAL" clId="{B3AE8F1C-8D41-4036-88B2-1BC2077CA9DA}" dt="2024-05-01T14:45:39.387" v="9009" actId="478"/>
          <ac:picMkLst>
            <pc:docMk/>
            <pc:sldMk cId="2529689419" sldId="362"/>
            <ac:picMk id="11" creationId="{EE57AEB3-717C-0D74-55ED-99E5063BD8EE}"/>
          </ac:picMkLst>
        </pc:picChg>
        <pc:picChg chg="add del mod modCrop">
          <ac:chgData name="Ian Yang" userId="b8cf7b36-ffd3-409a-8217-3fc68a478feb" providerId="ADAL" clId="{B3AE8F1C-8D41-4036-88B2-1BC2077CA9DA}" dt="2024-05-13T11:30:55.016" v="30164" actId="478"/>
          <ac:picMkLst>
            <pc:docMk/>
            <pc:sldMk cId="2529689419" sldId="362"/>
            <ac:picMk id="13" creationId="{29220E2A-3C46-CF4A-7427-732D208CDDAF}"/>
          </ac:picMkLst>
        </pc:picChg>
        <pc:picChg chg="add mod">
          <ac:chgData name="Ian Yang" userId="b8cf7b36-ffd3-409a-8217-3fc68a478feb" providerId="ADAL" clId="{B3AE8F1C-8D41-4036-88B2-1BC2077CA9DA}" dt="2024-05-01T14:46:24.086" v="9026"/>
          <ac:picMkLst>
            <pc:docMk/>
            <pc:sldMk cId="2529689419" sldId="362"/>
            <ac:picMk id="13" creationId="{BB5E5B73-629D-AD35-F61E-3C9865E5B3AE}"/>
          </ac:picMkLst>
        </pc:picChg>
        <pc:picChg chg="add del mod">
          <ac:chgData name="Ian Yang" userId="b8cf7b36-ffd3-409a-8217-3fc68a478feb" providerId="ADAL" clId="{B3AE8F1C-8D41-4036-88B2-1BC2077CA9DA}" dt="2024-05-13T11:33:11.944" v="30168" actId="478"/>
          <ac:picMkLst>
            <pc:docMk/>
            <pc:sldMk cId="2529689419" sldId="362"/>
            <ac:picMk id="15" creationId="{156380D1-DC18-CFBB-1793-708CAD26C9DC}"/>
          </ac:picMkLst>
        </pc:picChg>
        <pc:picChg chg="add del mod modCrop">
          <ac:chgData name="Ian Yang" userId="b8cf7b36-ffd3-409a-8217-3fc68a478feb" providerId="ADAL" clId="{B3AE8F1C-8D41-4036-88B2-1BC2077CA9DA}" dt="2024-05-01T16:57:35.288" v="10028" actId="21"/>
          <ac:picMkLst>
            <pc:docMk/>
            <pc:sldMk cId="2529689419" sldId="362"/>
            <ac:picMk id="15" creationId="{8787EE19-D1D8-B6E2-FA4D-F118ADABE90C}"/>
          </ac:picMkLst>
        </pc:picChg>
        <pc:picChg chg="add del mod">
          <ac:chgData name="Ian Yang" userId="b8cf7b36-ffd3-409a-8217-3fc68a478feb" providerId="ADAL" clId="{B3AE8F1C-8D41-4036-88B2-1BC2077CA9DA}" dt="2024-05-01T14:51:52.715" v="9062" actId="21"/>
          <ac:picMkLst>
            <pc:docMk/>
            <pc:sldMk cId="2529689419" sldId="362"/>
            <ac:picMk id="17" creationId="{89142F57-5F00-7BA4-9072-8E384C63DB9E}"/>
          </ac:picMkLst>
        </pc:picChg>
        <pc:picChg chg="add del mod">
          <ac:chgData name="Ian Yang" userId="b8cf7b36-ffd3-409a-8217-3fc68a478feb" providerId="ADAL" clId="{B3AE8F1C-8D41-4036-88B2-1BC2077CA9DA}" dt="2024-05-13T11:33:33.056" v="30172" actId="478"/>
          <ac:picMkLst>
            <pc:docMk/>
            <pc:sldMk cId="2529689419" sldId="362"/>
            <ac:picMk id="17" creationId="{932F1633-2848-6805-7F78-9EDDD1294FA1}"/>
          </ac:picMkLst>
        </pc:picChg>
        <pc:picChg chg="add del mod">
          <ac:chgData name="Ian Yang" userId="b8cf7b36-ffd3-409a-8217-3fc68a478feb" providerId="ADAL" clId="{B3AE8F1C-8D41-4036-88B2-1BC2077CA9DA}" dt="2024-05-13T11:37:59.008" v="30175" actId="478"/>
          <ac:picMkLst>
            <pc:docMk/>
            <pc:sldMk cId="2529689419" sldId="362"/>
            <ac:picMk id="19" creationId="{36A35E35-DB6F-4577-DB8D-26BB4C9FC306}"/>
          </ac:picMkLst>
        </pc:picChg>
        <pc:picChg chg="add del mod modCrop">
          <ac:chgData name="Ian Yang" userId="b8cf7b36-ffd3-409a-8217-3fc68a478feb" providerId="ADAL" clId="{B3AE8F1C-8D41-4036-88B2-1BC2077CA9DA}" dt="2024-05-01T17:47:28.910" v="10491" actId="21"/>
          <ac:picMkLst>
            <pc:docMk/>
            <pc:sldMk cId="2529689419" sldId="362"/>
            <ac:picMk id="19" creationId="{5C7C20EB-4DBE-25F5-2BDF-815229CD20F8}"/>
          </ac:picMkLst>
        </pc:picChg>
        <pc:picChg chg="add del mod">
          <ac:chgData name="Ian Yang" userId="b8cf7b36-ffd3-409a-8217-3fc68a478feb" providerId="ADAL" clId="{B3AE8F1C-8D41-4036-88B2-1BC2077CA9DA}" dt="2024-05-13T11:43:24.746" v="30184" actId="478"/>
          <ac:picMkLst>
            <pc:docMk/>
            <pc:sldMk cId="2529689419" sldId="362"/>
            <ac:picMk id="22" creationId="{52E7DA99-D9FB-77DB-4823-D2E31DBF7791}"/>
          </ac:picMkLst>
        </pc:picChg>
        <pc:picChg chg="add del mod modCrop">
          <ac:chgData name="Ian Yang" userId="b8cf7b36-ffd3-409a-8217-3fc68a478feb" providerId="ADAL" clId="{B3AE8F1C-8D41-4036-88B2-1BC2077CA9DA}" dt="2024-05-01T18:19:04.521" v="10674" actId="478"/>
          <ac:picMkLst>
            <pc:docMk/>
            <pc:sldMk cId="2529689419" sldId="362"/>
            <ac:picMk id="22" creationId="{B2D83954-C81A-6716-3B3D-BCB735AE8B32}"/>
          </ac:picMkLst>
        </pc:picChg>
        <pc:picChg chg="add del mod">
          <ac:chgData name="Ian Yang" userId="b8cf7b36-ffd3-409a-8217-3fc68a478feb" providerId="ADAL" clId="{B3AE8F1C-8D41-4036-88B2-1BC2077CA9DA}" dt="2024-05-13T11:48:18.625" v="30193" actId="478"/>
          <ac:picMkLst>
            <pc:docMk/>
            <pc:sldMk cId="2529689419" sldId="362"/>
            <ac:picMk id="24" creationId="{5B26EF3C-8B8E-9851-7F67-04ECC5A8686F}"/>
          </ac:picMkLst>
        </pc:picChg>
        <pc:picChg chg="add del mod modCrop">
          <ac:chgData name="Ian Yang" userId="b8cf7b36-ffd3-409a-8217-3fc68a478feb" providerId="ADAL" clId="{B3AE8F1C-8D41-4036-88B2-1BC2077CA9DA}" dt="2024-05-01T18:18:15.856" v="10664" actId="478"/>
          <ac:picMkLst>
            <pc:docMk/>
            <pc:sldMk cId="2529689419" sldId="362"/>
            <ac:picMk id="24" creationId="{DEA4CCFD-A166-C183-2C6C-399F6B192B2F}"/>
          </ac:picMkLst>
        </pc:picChg>
        <pc:picChg chg="add del mod">
          <ac:chgData name="Ian Yang" userId="b8cf7b36-ffd3-409a-8217-3fc68a478feb" providerId="ADAL" clId="{B3AE8F1C-8D41-4036-88B2-1BC2077CA9DA}" dt="2024-05-13T11:48:28.226" v="30197" actId="478"/>
          <ac:picMkLst>
            <pc:docMk/>
            <pc:sldMk cId="2529689419" sldId="362"/>
            <ac:picMk id="26" creationId="{49F6A586-F0A1-2827-F912-46E91CEAD2EF}"/>
          </ac:picMkLst>
        </pc:picChg>
        <pc:picChg chg="add del mod modCrop">
          <ac:chgData name="Ian Yang" userId="b8cf7b36-ffd3-409a-8217-3fc68a478feb" providerId="ADAL" clId="{B3AE8F1C-8D41-4036-88B2-1BC2077CA9DA}" dt="2024-05-03T12:38:04.687" v="19587" actId="21"/>
          <ac:picMkLst>
            <pc:docMk/>
            <pc:sldMk cId="2529689419" sldId="362"/>
            <ac:picMk id="28" creationId="{56623F62-7321-3C47-5D99-1FFA05DB6CD2}"/>
          </ac:picMkLst>
        </pc:picChg>
        <pc:picChg chg="add mod">
          <ac:chgData name="Ian Yang" userId="b8cf7b36-ffd3-409a-8217-3fc68a478feb" providerId="ADAL" clId="{B3AE8F1C-8D41-4036-88B2-1BC2077CA9DA}" dt="2024-05-13T11:48:52.226" v="30201" actId="1076"/>
          <ac:picMkLst>
            <pc:docMk/>
            <pc:sldMk cId="2529689419" sldId="362"/>
            <ac:picMk id="28" creationId="{58371902-38EA-4C34-9BD1-B6E8CC50FAC1}"/>
          </ac:picMkLst>
        </pc:picChg>
        <pc:picChg chg="add del mod modCrop">
          <ac:chgData name="Ian Yang" userId="b8cf7b36-ffd3-409a-8217-3fc68a478feb" providerId="ADAL" clId="{B3AE8F1C-8D41-4036-88B2-1BC2077CA9DA}" dt="2024-05-03T12:35:01.237" v="19574" actId="478"/>
          <ac:picMkLst>
            <pc:docMk/>
            <pc:sldMk cId="2529689419" sldId="362"/>
            <ac:picMk id="30" creationId="{501ABB86-B876-239A-72BB-27D7BC66C602}"/>
          </ac:picMkLst>
        </pc:picChg>
        <pc:picChg chg="add mod">
          <ac:chgData name="Ian Yang" userId="b8cf7b36-ffd3-409a-8217-3fc68a478feb" providerId="ADAL" clId="{B3AE8F1C-8D41-4036-88B2-1BC2077CA9DA}" dt="2024-05-13T11:55:00.289" v="30213" actId="1076"/>
          <ac:picMkLst>
            <pc:docMk/>
            <pc:sldMk cId="2529689419" sldId="362"/>
            <ac:picMk id="30" creationId="{FC5C2AE9-388D-E112-0958-E8F649562CE2}"/>
          </ac:picMkLst>
        </pc:picChg>
      </pc:sldChg>
      <pc:sldChg chg="addSp delSp modSp new mod modAnim modNotesTx">
        <pc:chgData name="Ian Yang" userId="b8cf7b36-ffd3-409a-8217-3fc68a478feb" providerId="ADAL" clId="{B3AE8F1C-8D41-4036-88B2-1BC2077CA9DA}" dt="2024-05-13T09:16:37.790" v="29001" actId="5793"/>
        <pc:sldMkLst>
          <pc:docMk/>
          <pc:sldMk cId="687992782" sldId="363"/>
        </pc:sldMkLst>
        <pc:spChg chg="mod">
          <ac:chgData name="Ian Yang" userId="b8cf7b36-ffd3-409a-8217-3fc68a478feb" providerId="ADAL" clId="{B3AE8F1C-8D41-4036-88B2-1BC2077CA9DA}" dt="2024-05-03T11:26:19.122" v="18995"/>
          <ac:spMkLst>
            <pc:docMk/>
            <pc:sldMk cId="687992782" sldId="363"/>
            <ac:spMk id="2" creationId="{84E25E08-F3DB-4D07-D81A-28E8E817F332}"/>
          </ac:spMkLst>
        </pc:spChg>
        <pc:spChg chg="mod">
          <ac:chgData name="Ian Yang" userId="b8cf7b36-ffd3-409a-8217-3fc68a478feb" providerId="ADAL" clId="{B3AE8F1C-8D41-4036-88B2-1BC2077CA9DA}" dt="2024-05-13T09:16:37.790" v="29001" actId="5793"/>
          <ac:spMkLst>
            <pc:docMk/>
            <pc:sldMk cId="687992782" sldId="363"/>
            <ac:spMk id="3" creationId="{621B31FF-63AB-AE52-0341-D35B7FFAF700}"/>
          </ac:spMkLst>
        </pc:spChg>
        <pc:spChg chg="add mod">
          <ac:chgData name="Ian Yang" userId="b8cf7b36-ffd3-409a-8217-3fc68a478feb" providerId="ADAL" clId="{B3AE8F1C-8D41-4036-88B2-1BC2077CA9DA}" dt="2024-05-11T12:16:09.252" v="25167"/>
          <ac:spMkLst>
            <pc:docMk/>
            <pc:sldMk cId="687992782" sldId="363"/>
            <ac:spMk id="4" creationId="{76595D2B-8344-0D4C-B81D-5278316164A2}"/>
          </ac:spMkLst>
        </pc:spChg>
        <pc:picChg chg="add del mod">
          <ac:chgData name="Ian Yang" userId="b8cf7b36-ffd3-409a-8217-3fc68a478feb" providerId="ADAL" clId="{B3AE8F1C-8D41-4036-88B2-1BC2077CA9DA}" dt="2024-05-03T11:34:15.957" v="19020" actId="21"/>
          <ac:picMkLst>
            <pc:docMk/>
            <pc:sldMk cId="687992782" sldId="363"/>
            <ac:picMk id="4" creationId="{2C794C6F-576F-AF79-92BB-B12E736C57A3}"/>
          </ac:picMkLst>
        </pc:picChg>
      </pc:sldChg>
      <pc:sldChg chg="modSp add del mod">
        <pc:chgData name="Ian Yang" userId="b8cf7b36-ffd3-409a-8217-3fc68a478feb" providerId="ADAL" clId="{B3AE8F1C-8D41-4036-88B2-1BC2077CA9DA}" dt="2024-04-29T20:36:35.018" v="3007" actId="2696"/>
        <pc:sldMkLst>
          <pc:docMk/>
          <pc:sldMk cId="1308395785" sldId="364"/>
        </pc:sldMkLst>
        <pc:spChg chg="mod">
          <ac:chgData name="Ian Yang" userId="b8cf7b36-ffd3-409a-8217-3fc68a478feb" providerId="ADAL" clId="{B3AE8F1C-8D41-4036-88B2-1BC2077CA9DA}" dt="2024-04-29T20:36:18.333" v="3006" actId="20577"/>
          <ac:spMkLst>
            <pc:docMk/>
            <pc:sldMk cId="1308395785" sldId="364"/>
            <ac:spMk id="3" creationId="{92BA2617-7E48-4E0E-820F-B50664853023}"/>
          </ac:spMkLst>
        </pc:spChg>
      </pc:sldChg>
      <pc:sldChg chg="addSp modSp new mod modShow modNotesTx">
        <pc:chgData name="Ian Yang" userId="b8cf7b36-ffd3-409a-8217-3fc68a478feb" providerId="ADAL" clId="{B3AE8F1C-8D41-4036-88B2-1BC2077CA9DA}" dt="2024-05-13T12:47:52.556" v="30475" actId="20577"/>
        <pc:sldMkLst>
          <pc:docMk/>
          <pc:sldMk cId="4081744342" sldId="364"/>
        </pc:sldMkLst>
        <pc:spChg chg="mod">
          <ac:chgData name="Ian Yang" userId="b8cf7b36-ffd3-409a-8217-3fc68a478feb" providerId="ADAL" clId="{B3AE8F1C-8D41-4036-88B2-1BC2077CA9DA}" dt="2024-05-03T11:26:19.122" v="18995"/>
          <ac:spMkLst>
            <pc:docMk/>
            <pc:sldMk cId="4081744342" sldId="364"/>
            <ac:spMk id="2" creationId="{C96F54DD-23F3-0F64-5A31-9836973C0E36}"/>
          </ac:spMkLst>
        </pc:spChg>
        <pc:spChg chg="mod">
          <ac:chgData name="Ian Yang" userId="b8cf7b36-ffd3-409a-8217-3fc68a478feb" providerId="ADAL" clId="{B3AE8F1C-8D41-4036-88B2-1BC2077CA9DA}" dt="2024-05-13T12:47:52.556" v="30475" actId="20577"/>
          <ac:spMkLst>
            <pc:docMk/>
            <pc:sldMk cId="4081744342" sldId="364"/>
            <ac:spMk id="3" creationId="{6F812337-EEEE-E896-268C-60B497B96B7A}"/>
          </ac:spMkLst>
        </pc:spChg>
        <pc:spChg chg="add mod">
          <ac:chgData name="Ian Yang" userId="b8cf7b36-ffd3-409a-8217-3fc68a478feb" providerId="ADAL" clId="{B3AE8F1C-8D41-4036-88B2-1BC2077CA9DA}" dt="2024-05-11T12:16:14.925" v="25169"/>
          <ac:spMkLst>
            <pc:docMk/>
            <pc:sldMk cId="4081744342" sldId="364"/>
            <ac:spMk id="4" creationId="{6625E231-10C7-D9B4-B393-4DC96E7297C5}"/>
          </ac:spMkLst>
        </pc:spChg>
      </pc:sldChg>
      <pc:sldChg chg="addSp delSp modSp new mod modShow">
        <pc:chgData name="Ian Yang" userId="b8cf7b36-ffd3-409a-8217-3fc68a478feb" providerId="ADAL" clId="{B3AE8F1C-8D41-4036-88B2-1BC2077CA9DA}" dt="2024-05-13T07:10:46.131" v="28181" actId="20577"/>
        <pc:sldMkLst>
          <pc:docMk/>
          <pc:sldMk cId="3927724536" sldId="365"/>
        </pc:sldMkLst>
        <pc:spChg chg="del">
          <ac:chgData name="Ian Yang" userId="b8cf7b36-ffd3-409a-8217-3fc68a478feb" providerId="ADAL" clId="{B3AE8F1C-8D41-4036-88B2-1BC2077CA9DA}" dt="2024-04-29T22:32:51.934" v="4886" actId="478"/>
          <ac:spMkLst>
            <pc:docMk/>
            <pc:sldMk cId="3927724536" sldId="365"/>
            <ac:spMk id="2" creationId="{B270D9E2-9FC0-CB9C-F3BE-48401981497B}"/>
          </ac:spMkLst>
        </pc:spChg>
        <pc:spChg chg="add mod">
          <ac:chgData name="Ian Yang" userId="b8cf7b36-ffd3-409a-8217-3fc68a478feb" providerId="ADAL" clId="{B3AE8F1C-8D41-4036-88B2-1BC2077CA9DA}" dt="2024-05-11T12:16:16.028" v="25170"/>
          <ac:spMkLst>
            <pc:docMk/>
            <pc:sldMk cId="3927724536" sldId="365"/>
            <ac:spMk id="2" creationId="{C5A3BC7F-6575-CF26-B652-988B6BC68966}"/>
          </ac:spMkLst>
        </pc:spChg>
        <pc:spChg chg="del">
          <ac:chgData name="Ian Yang" userId="b8cf7b36-ffd3-409a-8217-3fc68a478feb" providerId="ADAL" clId="{B3AE8F1C-8D41-4036-88B2-1BC2077CA9DA}" dt="2024-04-29T22:32:54.386" v="4887" actId="478"/>
          <ac:spMkLst>
            <pc:docMk/>
            <pc:sldMk cId="3927724536" sldId="365"/>
            <ac:spMk id="3" creationId="{43F5DAD5-4BDA-5150-6B4C-485BC79AD7B5}"/>
          </ac:spMkLst>
        </pc:spChg>
        <pc:spChg chg="add mod">
          <ac:chgData name="Ian Yang" userId="b8cf7b36-ffd3-409a-8217-3fc68a478feb" providerId="ADAL" clId="{B3AE8F1C-8D41-4036-88B2-1BC2077CA9DA}" dt="2024-05-13T07:10:46.131" v="28181" actId="20577"/>
          <ac:spMkLst>
            <pc:docMk/>
            <pc:sldMk cId="3927724536" sldId="365"/>
            <ac:spMk id="4" creationId="{8E6E2DC0-236A-E7CE-E88F-6CABA268474E}"/>
          </ac:spMkLst>
        </pc:spChg>
      </pc:sldChg>
      <pc:sldChg chg="addSp delSp modSp add del mod ord modShow">
        <pc:chgData name="Ian Yang" userId="b8cf7b36-ffd3-409a-8217-3fc68a478feb" providerId="ADAL" clId="{B3AE8F1C-8D41-4036-88B2-1BC2077CA9DA}" dt="2024-05-11T12:16:19.744" v="25172" actId="47"/>
        <pc:sldMkLst>
          <pc:docMk/>
          <pc:sldMk cId="2417127892" sldId="366"/>
        </pc:sldMkLst>
        <pc:spChg chg="mod">
          <ac:chgData name="Ian Yang" userId="b8cf7b36-ffd3-409a-8217-3fc68a478feb" providerId="ADAL" clId="{B3AE8F1C-8D41-4036-88B2-1BC2077CA9DA}" dt="2024-05-03T11:26:19.122" v="18995"/>
          <ac:spMkLst>
            <pc:docMk/>
            <pc:sldMk cId="2417127892" sldId="366"/>
            <ac:spMk id="2" creationId="{4C585C59-8D7A-45F6-9BCF-61CC8C423473}"/>
          </ac:spMkLst>
        </pc:spChg>
        <pc:spChg chg="del">
          <ac:chgData name="Ian Yang" userId="b8cf7b36-ffd3-409a-8217-3fc68a478feb" providerId="ADAL" clId="{B3AE8F1C-8D41-4036-88B2-1BC2077CA9DA}" dt="2024-04-29T22:33:11.999" v="4909" actId="478"/>
          <ac:spMkLst>
            <pc:docMk/>
            <pc:sldMk cId="2417127892" sldId="366"/>
            <ac:spMk id="3" creationId="{0FEBA753-5C20-4FE3-9109-DCC61A405085}"/>
          </ac:spMkLst>
        </pc:spChg>
        <pc:spChg chg="add mod">
          <ac:chgData name="Ian Yang" userId="b8cf7b36-ffd3-409a-8217-3fc68a478feb" providerId="ADAL" clId="{B3AE8F1C-8D41-4036-88B2-1BC2077CA9DA}" dt="2024-05-11T12:16:10.445" v="25168"/>
          <ac:spMkLst>
            <pc:docMk/>
            <pc:sldMk cId="2417127892" sldId="366"/>
            <ac:spMk id="3" creationId="{16C43A4F-4DBB-8B49-095F-528F11CCD5F7}"/>
          </ac:spMkLst>
        </pc:spChg>
        <pc:spChg chg="add mod">
          <ac:chgData name="Ian Yang" userId="b8cf7b36-ffd3-409a-8217-3fc68a478feb" providerId="ADAL" clId="{B3AE8F1C-8D41-4036-88B2-1BC2077CA9DA}" dt="2024-05-03T11:26:19.122" v="18995"/>
          <ac:spMkLst>
            <pc:docMk/>
            <pc:sldMk cId="2417127892" sldId="366"/>
            <ac:spMk id="5" creationId="{69F7AE19-41E0-83B5-72E5-7AB2D61138B9}"/>
          </ac:spMkLst>
        </pc:spChg>
      </pc:sldChg>
      <pc:sldChg chg="addSp delSp modSp new mod modShow">
        <pc:chgData name="Ian Yang" userId="b8cf7b36-ffd3-409a-8217-3fc68a478feb" providerId="ADAL" clId="{B3AE8F1C-8D41-4036-88B2-1BC2077CA9DA}" dt="2024-05-11T12:16:30.830" v="25173"/>
        <pc:sldMkLst>
          <pc:docMk/>
          <pc:sldMk cId="2451519750" sldId="367"/>
        </pc:sldMkLst>
        <pc:spChg chg="mod">
          <ac:chgData name="Ian Yang" userId="b8cf7b36-ffd3-409a-8217-3fc68a478feb" providerId="ADAL" clId="{B3AE8F1C-8D41-4036-88B2-1BC2077CA9DA}" dt="2024-05-03T11:26:19.122" v="18995"/>
          <ac:spMkLst>
            <pc:docMk/>
            <pc:sldMk cId="2451519750" sldId="367"/>
            <ac:spMk id="2" creationId="{A4E8D500-03F3-A3CD-CC22-7E67717E0C2F}"/>
          </ac:spMkLst>
        </pc:spChg>
        <pc:spChg chg="add mod">
          <ac:chgData name="Ian Yang" userId="b8cf7b36-ffd3-409a-8217-3fc68a478feb" providerId="ADAL" clId="{B3AE8F1C-8D41-4036-88B2-1BC2077CA9DA}" dt="2024-05-11T12:16:30.830" v="25173"/>
          <ac:spMkLst>
            <pc:docMk/>
            <pc:sldMk cId="2451519750" sldId="367"/>
            <ac:spMk id="3" creationId="{6D27CCBE-DD8D-64A1-3046-2E0F206B80ED}"/>
          </ac:spMkLst>
        </pc:spChg>
        <pc:spChg chg="add del">
          <ac:chgData name="Ian Yang" userId="b8cf7b36-ffd3-409a-8217-3fc68a478feb" providerId="ADAL" clId="{B3AE8F1C-8D41-4036-88B2-1BC2077CA9DA}" dt="2024-04-29T22:39:21.755" v="4918"/>
          <ac:spMkLst>
            <pc:docMk/>
            <pc:sldMk cId="2451519750" sldId="367"/>
            <ac:spMk id="3" creationId="{9B7CC7D0-7DA2-596B-A1A7-93644F2653C6}"/>
          </ac:spMkLst>
        </pc:spChg>
        <pc:picChg chg="add mod">
          <ac:chgData name="Ian Yang" userId="b8cf7b36-ffd3-409a-8217-3fc68a478feb" providerId="ADAL" clId="{B3AE8F1C-8D41-4036-88B2-1BC2077CA9DA}" dt="2024-04-29T22:39:02.363" v="4917"/>
          <ac:picMkLst>
            <pc:docMk/>
            <pc:sldMk cId="2451519750" sldId="367"/>
            <ac:picMk id="3074" creationId="{5F8DA0BE-FFE9-D541-9C23-B816BE295726}"/>
          </ac:picMkLst>
        </pc:picChg>
        <pc:picChg chg="add mod">
          <ac:chgData name="Ian Yang" userId="b8cf7b36-ffd3-409a-8217-3fc68a478feb" providerId="ADAL" clId="{B3AE8F1C-8D41-4036-88B2-1BC2077CA9DA}" dt="2024-04-29T22:39:49.649" v="4922" actId="1076"/>
          <ac:picMkLst>
            <pc:docMk/>
            <pc:sldMk cId="2451519750" sldId="367"/>
            <ac:picMk id="3076" creationId="{9A7ECB96-499A-88C0-9A31-B4D9416FF3AD}"/>
          </ac:picMkLst>
        </pc:picChg>
      </pc:sldChg>
      <pc:sldChg chg="addSp delSp modSp new mod modShow">
        <pc:chgData name="Ian Yang" userId="b8cf7b36-ffd3-409a-8217-3fc68a478feb" providerId="ADAL" clId="{B3AE8F1C-8D41-4036-88B2-1BC2077CA9DA}" dt="2024-05-11T12:16:32.510" v="25174"/>
        <pc:sldMkLst>
          <pc:docMk/>
          <pc:sldMk cId="998807077" sldId="368"/>
        </pc:sldMkLst>
        <pc:spChg chg="mod">
          <ac:chgData name="Ian Yang" userId="b8cf7b36-ffd3-409a-8217-3fc68a478feb" providerId="ADAL" clId="{B3AE8F1C-8D41-4036-88B2-1BC2077CA9DA}" dt="2024-05-03T11:26:19.122" v="18995"/>
          <ac:spMkLst>
            <pc:docMk/>
            <pc:sldMk cId="998807077" sldId="368"/>
            <ac:spMk id="2" creationId="{DF29546C-FE31-1787-9013-F8772B515564}"/>
          </ac:spMkLst>
        </pc:spChg>
        <pc:spChg chg="del">
          <ac:chgData name="Ian Yang" userId="b8cf7b36-ffd3-409a-8217-3fc68a478feb" providerId="ADAL" clId="{B3AE8F1C-8D41-4036-88B2-1BC2077CA9DA}" dt="2024-04-29T22:40:10.661" v="4924"/>
          <ac:spMkLst>
            <pc:docMk/>
            <pc:sldMk cId="998807077" sldId="368"/>
            <ac:spMk id="3" creationId="{3B52975A-70F8-5EC0-717C-2C2FC99C440E}"/>
          </ac:spMkLst>
        </pc:spChg>
        <pc:spChg chg="add mod">
          <ac:chgData name="Ian Yang" userId="b8cf7b36-ffd3-409a-8217-3fc68a478feb" providerId="ADAL" clId="{B3AE8F1C-8D41-4036-88B2-1BC2077CA9DA}" dt="2024-05-11T12:16:32.510" v="25174"/>
          <ac:spMkLst>
            <pc:docMk/>
            <pc:sldMk cId="998807077" sldId="368"/>
            <ac:spMk id="3" creationId="{C81AE486-0E89-806D-3D6E-E533C9D4F440}"/>
          </ac:spMkLst>
        </pc:spChg>
        <pc:picChg chg="add mod">
          <ac:chgData name="Ian Yang" userId="b8cf7b36-ffd3-409a-8217-3fc68a478feb" providerId="ADAL" clId="{B3AE8F1C-8D41-4036-88B2-1BC2077CA9DA}" dt="2024-05-03T11:26:19.122" v="18995"/>
          <ac:picMkLst>
            <pc:docMk/>
            <pc:sldMk cId="998807077" sldId="368"/>
            <ac:picMk id="4" creationId="{7E47EDAF-81F9-746F-204D-8541463B67CD}"/>
          </ac:picMkLst>
        </pc:picChg>
      </pc:sldChg>
      <pc:sldChg chg="addSp modSp new del mod ord modShow">
        <pc:chgData name="Ian Yang" userId="b8cf7b36-ffd3-409a-8217-3fc68a478feb" providerId="ADAL" clId="{B3AE8F1C-8D41-4036-88B2-1BC2077CA9DA}" dt="2024-05-11T12:16:38.095" v="25177" actId="47"/>
        <pc:sldMkLst>
          <pc:docMk/>
          <pc:sldMk cId="2047964781" sldId="369"/>
        </pc:sldMkLst>
        <pc:spChg chg="mod">
          <ac:chgData name="Ian Yang" userId="b8cf7b36-ffd3-409a-8217-3fc68a478feb" providerId="ADAL" clId="{B3AE8F1C-8D41-4036-88B2-1BC2077CA9DA}" dt="2024-05-03T11:26:19.122" v="18995"/>
          <ac:spMkLst>
            <pc:docMk/>
            <pc:sldMk cId="2047964781" sldId="369"/>
            <ac:spMk id="2" creationId="{5F577F4F-B499-5DB6-86C0-9AD9D555CB07}"/>
          </ac:spMkLst>
        </pc:spChg>
        <pc:spChg chg="mod">
          <ac:chgData name="Ian Yang" userId="b8cf7b36-ffd3-409a-8217-3fc68a478feb" providerId="ADAL" clId="{B3AE8F1C-8D41-4036-88B2-1BC2077CA9DA}" dt="2024-05-03T11:26:19.122" v="18995"/>
          <ac:spMkLst>
            <pc:docMk/>
            <pc:sldMk cId="2047964781" sldId="369"/>
            <ac:spMk id="3" creationId="{077482E5-8780-E0FA-C25C-57C41EE18E48}"/>
          </ac:spMkLst>
        </pc:spChg>
        <pc:spChg chg="add mod">
          <ac:chgData name="Ian Yang" userId="b8cf7b36-ffd3-409a-8217-3fc68a478feb" providerId="ADAL" clId="{B3AE8F1C-8D41-4036-88B2-1BC2077CA9DA}" dt="2024-05-11T12:16:34.820" v="25176"/>
          <ac:spMkLst>
            <pc:docMk/>
            <pc:sldMk cId="2047964781" sldId="369"/>
            <ac:spMk id="4" creationId="{666BA237-3434-C35A-D2F3-6F6B1F2BF2ED}"/>
          </ac:spMkLst>
        </pc:spChg>
      </pc:sldChg>
      <pc:sldChg chg="addSp modSp new mod modShow">
        <pc:chgData name="Ian Yang" userId="b8cf7b36-ffd3-409a-8217-3fc68a478feb" providerId="ADAL" clId="{B3AE8F1C-8D41-4036-88B2-1BC2077CA9DA}" dt="2024-05-11T12:16:39.700" v="25178"/>
        <pc:sldMkLst>
          <pc:docMk/>
          <pc:sldMk cId="1687195352" sldId="370"/>
        </pc:sldMkLst>
        <pc:spChg chg="mod">
          <ac:chgData name="Ian Yang" userId="b8cf7b36-ffd3-409a-8217-3fc68a478feb" providerId="ADAL" clId="{B3AE8F1C-8D41-4036-88B2-1BC2077CA9DA}" dt="2024-05-03T11:26:19.122" v="18995"/>
          <ac:spMkLst>
            <pc:docMk/>
            <pc:sldMk cId="1687195352" sldId="370"/>
            <ac:spMk id="2" creationId="{901742BE-0E94-36C1-D137-4C20347F6FB0}"/>
          </ac:spMkLst>
        </pc:spChg>
        <pc:spChg chg="mod">
          <ac:chgData name="Ian Yang" userId="b8cf7b36-ffd3-409a-8217-3fc68a478feb" providerId="ADAL" clId="{B3AE8F1C-8D41-4036-88B2-1BC2077CA9DA}" dt="2024-05-03T11:26:19.122" v="18995"/>
          <ac:spMkLst>
            <pc:docMk/>
            <pc:sldMk cId="1687195352" sldId="370"/>
            <ac:spMk id="3" creationId="{6AE09C80-00D1-70F1-02AF-0F17460B1C10}"/>
          </ac:spMkLst>
        </pc:spChg>
        <pc:spChg chg="add mod">
          <ac:chgData name="Ian Yang" userId="b8cf7b36-ffd3-409a-8217-3fc68a478feb" providerId="ADAL" clId="{B3AE8F1C-8D41-4036-88B2-1BC2077CA9DA}" dt="2024-05-11T12:16:39.700" v="25178"/>
          <ac:spMkLst>
            <pc:docMk/>
            <pc:sldMk cId="1687195352" sldId="370"/>
            <ac:spMk id="4" creationId="{69626F09-AA0D-6F97-022D-5836574F3B15}"/>
          </ac:spMkLst>
        </pc:spChg>
      </pc:sldChg>
      <pc:sldChg chg="addSp modSp new mod ord modShow">
        <pc:chgData name="Ian Yang" userId="b8cf7b36-ffd3-409a-8217-3fc68a478feb" providerId="ADAL" clId="{B3AE8F1C-8D41-4036-88B2-1BC2077CA9DA}" dt="2024-05-13T07:20:27.136" v="28212" actId="20577"/>
        <pc:sldMkLst>
          <pc:docMk/>
          <pc:sldMk cId="2033044915" sldId="371"/>
        </pc:sldMkLst>
        <pc:spChg chg="mod">
          <ac:chgData name="Ian Yang" userId="b8cf7b36-ffd3-409a-8217-3fc68a478feb" providerId="ADAL" clId="{B3AE8F1C-8D41-4036-88B2-1BC2077CA9DA}" dt="2024-05-03T11:26:19.122" v="18995"/>
          <ac:spMkLst>
            <pc:docMk/>
            <pc:sldMk cId="2033044915" sldId="371"/>
            <ac:spMk id="2" creationId="{6889222E-2D9A-6D4F-3A72-135AD089C6F7}"/>
          </ac:spMkLst>
        </pc:spChg>
        <pc:spChg chg="mod">
          <ac:chgData name="Ian Yang" userId="b8cf7b36-ffd3-409a-8217-3fc68a478feb" providerId="ADAL" clId="{B3AE8F1C-8D41-4036-88B2-1BC2077CA9DA}" dt="2024-05-13T07:20:27.136" v="28212" actId="20577"/>
          <ac:spMkLst>
            <pc:docMk/>
            <pc:sldMk cId="2033044915" sldId="371"/>
            <ac:spMk id="3" creationId="{57DBD201-FA8C-7360-4779-AE32FC0A9D8A}"/>
          </ac:spMkLst>
        </pc:spChg>
        <pc:spChg chg="add mod">
          <ac:chgData name="Ian Yang" userId="b8cf7b36-ffd3-409a-8217-3fc68a478feb" providerId="ADAL" clId="{B3AE8F1C-8D41-4036-88B2-1BC2077CA9DA}" dt="2024-05-11T12:16:33.566" v="25175"/>
          <ac:spMkLst>
            <pc:docMk/>
            <pc:sldMk cId="2033044915" sldId="371"/>
            <ac:spMk id="4" creationId="{C87CB783-07F0-B161-3DD5-A42CA33BE10B}"/>
          </ac:spMkLst>
        </pc:spChg>
      </pc:sldChg>
      <pc:sldChg chg="addSp delSp modSp new mod delAnim modAnim modShow modNotesTx">
        <pc:chgData name="Ian Yang" userId="b8cf7b36-ffd3-409a-8217-3fc68a478feb" providerId="ADAL" clId="{B3AE8F1C-8D41-4036-88B2-1BC2077CA9DA}" dt="2024-05-11T22:33:57.298" v="26926" actId="20577"/>
        <pc:sldMkLst>
          <pc:docMk/>
          <pc:sldMk cId="3888290546" sldId="372"/>
        </pc:sldMkLst>
        <pc:spChg chg="mod">
          <ac:chgData name="Ian Yang" userId="b8cf7b36-ffd3-409a-8217-3fc68a478feb" providerId="ADAL" clId="{B3AE8F1C-8D41-4036-88B2-1BC2077CA9DA}" dt="2024-05-11T15:29:05.947" v="26094" actId="1076"/>
          <ac:spMkLst>
            <pc:docMk/>
            <pc:sldMk cId="3888290546" sldId="372"/>
            <ac:spMk id="2" creationId="{1B093210-5193-3C7E-D362-80B54657C4E1}"/>
          </ac:spMkLst>
        </pc:spChg>
        <pc:spChg chg="mod">
          <ac:chgData name="Ian Yang" userId="b8cf7b36-ffd3-409a-8217-3fc68a478feb" providerId="ADAL" clId="{B3AE8F1C-8D41-4036-88B2-1BC2077CA9DA}" dt="2024-05-11T22:33:57.298" v="26926" actId="20577"/>
          <ac:spMkLst>
            <pc:docMk/>
            <pc:sldMk cId="3888290546" sldId="372"/>
            <ac:spMk id="3" creationId="{DD041CEA-0B80-8123-BD6E-1308307EC9A6}"/>
          </ac:spMkLst>
        </pc:spChg>
        <pc:spChg chg="add mod">
          <ac:chgData name="Ian Yang" userId="b8cf7b36-ffd3-409a-8217-3fc68a478feb" providerId="ADAL" clId="{B3AE8F1C-8D41-4036-88B2-1BC2077CA9DA}" dt="2024-05-11T12:15:54.884" v="25159"/>
          <ac:spMkLst>
            <pc:docMk/>
            <pc:sldMk cId="3888290546" sldId="372"/>
            <ac:spMk id="4" creationId="{652A9262-F5C3-6700-200D-B4F714BEADFA}"/>
          </ac:spMkLst>
        </pc:spChg>
        <pc:spChg chg="mod">
          <ac:chgData name="Ian Yang" userId="b8cf7b36-ffd3-409a-8217-3fc68a478feb" providerId="ADAL" clId="{B3AE8F1C-8D41-4036-88B2-1BC2077CA9DA}" dt="2024-05-11T22:26:29.028" v="26602"/>
          <ac:spMkLst>
            <pc:docMk/>
            <pc:sldMk cId="3888290546" sldId="372"/>
            <ac:spMk id="6" creationId="{0F38386C-836A-F76F-D112-789C384442E7}"/>
          </ac:spMkLst>
        </pc:spChg>
        <pc:grpChg chg="add del mod">
          <ac:chgData name="Ian Yang" userId="b8cf7b36-ffd3-409a-8217-3fc68a478feb" providerId="ADAL" clId="{B3AE8F1C-8D41-4036-88B2-1BC2077CA9DA}" dt="2024-05-11T22:26:42.356" v="26606" actId="478"/>
          <ac:grpSpMkLst>
            <pc:docMk/>
            <pc:sldMk cId="3888290546" sldId="372"/>
            <ac:grpSpMk id="5" creationId="{6AAC2152-B65D-5F3A-E3B9-A68F4051E2C3}"/>
          </ac:grpSpMkLst>
        </pc:grpChg>
        <pc:grpChg chg="mod">
          <ac:chgData name="Ian Yang" userId="b8cf7b36-ffd3-409a-8217-3fc68a478feb" providerId="ADAL" clId="{B3AE8F1C-8D41-4036-88B2-1BC2077CA9DA}" dt="2024-05-11T22:26:29.028" v="26602"/>
          <ac:grpSpMkLst>
            <pc:docMk/>
            <pc:sldMk cId="3888290546" sldId="372"/>
            <ac:grpSpMk id="7" creationId="{55A0A5BC-74EF-9C41-2471-A243410C2E2F}"/>
          </ac:grpSpMkLst>
        </pc:grpChg>
        <pc:picChg chg="add del mod">
          <ac:chgData name="Ian Yang" userId="b8cf7b36-ffd3-409a-8217-3fc68a478feb" providerId="ADAL" clId="{B3AE8F1C-8D41-4036-88B2-1BC2077CA9DA}" dt="2024-05-03T11:33:30.272" v="19013" actId="21"/>
          <ac:picMkLst>
            <pc:docMk/>
            <pc:sldMk cId="3888290546" sldId="372"/>
            <ac:picMk id="4" creationId="{F3D9AF40-E73D-A9D6-1677-688AAF45DB9C}"/>
          </ac:picMkLst>
        </pc:picChg>
        <pc:picChg chg="mod">
          <ac:chgData name="Ian Yang" userId="b8cf7b36-ffd3-409a-8217-3fc68a478feb" providerId="ADAL" clId="{B3AE8F1C-8D41-4036-88B2-1BC2077CA9DA}" dt="2024-05-11T22:26:29.028" v="26602"/>
          <ac:picMkLst>
            <pc:docMk/>
            <pc:sldMk cId="3888290546" sldId="372"/>
            <ac:picMk id="8" creationId="{4CFEEA01-7F3A-3050-27C2-688393D569EB}"/>
          </ac:picMkLst>
        </pc:picChg>
        <pc:picChg chg="mod">
          <ac:chgData name="Ian Yang" userId="b8cf7b36-ffd3-409a-8217-3fc68a478feb" providerId="ADAL" clId="{B3AE8F1C-8D41-4036-88B2-1BC2077CA9DA}" dt="2024-05-11T22:26:29.028" v="26602"/>
          <ac:picMkLst>
            <pc:docMk/>
            <pc:sldMk cId="3888290546" sldId="372"/>
            <ac:picMk id="9" creationId="{960D5384-A209-F521-D7A5-EA162F325BD7}"/>
          </ac:picMkLst>
        </pc:picChg>
        <pc:picChg chg="mod">
          <ac:chgData name="Ian Yang" userId="b8cf7b36-ffd3-409a-8217-3fc68a478feb" providerId="ADAL" clId="{B3AE8F1C-8D41-4036-88B2-1BC2077CA9DA}" dt="2024-05-11T22:26:29.028" v="26602"/>
          <ac:picMkLst>
            <pc:docMk/>
            <pc:sldMk cId="3888290546" sldId="372"/>
            <ac:picMk id="10" creationId="{0C4F7562-8A2E-0747-B1F0-EA575B749652}"/>
          </ac:picMkLst>
        </pc:picChg>
        <pc:picChg chg="mod">
          <ac:chgData name="Ian Yang" userId="b8cf7b36-ffd3-409a-8217-3fc68a478feb" providerId="ADAL" clId="{B3AE8F1C-8D41-4036-88B2-1BC2077CA9DA}" dt="2024-05-11T22:26:29.028" v="26602"/>
          <ac:picMkLst>
            <pc:docMk/>
            <pc:sldMk cId="3888290546" sldId="372"/>
            <ac:picMk id="11" creationId="{AAF244A1-AD4C-7A66-633F-B5A65CAD28EB}"/>
          </ac:picMkLst>
        </pc:picChg>
      </pc:sldChg>
      <pc:sldChg chg="addSp delSp modSp new mod modShow">
        <pc:chgData name="Ian Yang" userId="b8cf7b36-ffd3-409a-8217-3fc68a478feb" providerId="ADAL" clId="{B3AE8F1C-8D41-4036-88B2-1BC2077CA9DA}" dt="2024-05-11T12:16:17.573" v="25171"/>
        <pc:sldMkLst>
          <pc:docMk/>
          <pc:sldMk cId="3380567936" sldId="373"/>
        </pc:sldMkLst>
        <pc:spChg chg="mod">
          <ac:chgData name="Ian Yang" userId="b8cf7b36-ffd3-409a-8217-3fc68a478feb" providerId="ADAL" clId="{B3AE8F1C-8D41-4036-88B2-1BC2077CA9DA}" dt="2024-05-03T11:26:19.122" v="18995"/>
          <ac:spMkLst>
            <pc:docMk/>
            <pc:sldMk cId="3380567936" sldId="373"/>
            <ac:spMk id="2" creationId="{091A4E73-94D4-232E-7E7C-4749F26979FE}"/>
          </ac:spMkLst>
        </pc:spChg>
        <pc:spChg chg="del">
          <ac:chgData name="Ian Yang" userId="b8cf7b36-ffd3-409a-8217-3fc68a478feb" providerId="ADAL" clId="{B3AE8F1C-8D41-4036-88B2-1BC2077CA9DA}" dt="2024-05-01T08:35:54.461" v="7091"/>
          <ac:spMkLst>
            <pc:docMk/>
            <pc:sldMk cId="3380567936" sldId="373"/>
            <ac:spMk id="3" creationId="{2240BA60-3BB2-A0AF-FC98-FFCEE0FC3C58}"/>
          </ac:spMkLst>
        </pc:spChg>
        <pc:spChg chg="add mod">
          <ac:chgData name="Ian Yang" userId="b8cf7b36-ffd3-409a-8217-3fc68a478feb" providerId="ADAL" clId="{B3AE8F1C-8D41-4036-88B2-1BC2077CA9DA}" dt="2024-05-11T12:16:17.573" v="25171"/>
          <ac:spMkLst>
            <pc:docMk/>
            <pc:sldMk cId="3380567936" sldId="373"/>
            <ac:spMk id="3" creationId="{EA029375-8ADD-B305-F439-B3BF80F361E7}"/>
          </ac:spMkLst>
        </pc:spChg>
        <pc:picChg chg="add mod">
          <ac:chgData name="Ian Yang" userId="b8cf7b36-ffd3-409a-8217-3fc68a478feb" providerId="ADAL" clId="{B3AE8F1C-8D41-4036-88B2-1BC2077CA9DA}" dt="2024-05-01T08:35:58.651" v="7093" actId="1076"/>
          <ac:picMkLst>
            <pc:docMk/>
            <pc:sldMk cId="3380567936" sldId="373"/>
            <ac:picMk id="5" creationId="{36053D1C-5A0F-D5CD-ECF6-2125B6ABF52E}"/>
          </ac:picMkLst>
        </pc:picChg>
      </pc:sldChg>
      <pc:sldChg chg="addSp delSp modSp new mod addAnim delAnim modAnim modNotesTx">
        <pc:chgData name="Ian Yang" userId="b8cf7b36-ffd3-409a-8217-3fc68a478feb" providerId="ADAL" clId="{B3AE8F1C-8D41-4036-88B2-1BC2077CA9DA}" dt="2024-05-13T12:00:21.932" v="30267"/>
        <pc:sldMkLst>
          <pc:docMk/>
          <pc:sldMk cId="64115526" sldId="374"/>
        </pc:sldMkLst>
        <pc:spChg chg="mod">
          <ac:chgData name="Ian Yang" userId="b8cf7b36-ffd3-409a-8217-3fc68a478feb" providerId="ADAL" clId="{B3AE8F1C-8D41-4036-88B2-1BC2077CA9DA}" dt="2024-05-03T12:00:27.761" v="19308" actId="1076"/>
          <ac:spMkLst>
            <pc:docMk/>
            <pc:sldMk cId="64115526" sldId="374"/>
            <ac:spMk id="2" creationId="{6BF62898-5779-84C2-86DF-26FB5B34AC54}"/>
          </ac:spMkLst>
        </pc:spChg>
        <pc:spChg chg="add del">
          <ac:chgData name="Ian Yang" userId="b8cf7b36-ffd3-409a-8217-3fc68a478feb" providerId="ADAL" clId="{B3AE8F1C-8D41-4036-88B2-1BC2077CA9DA}" dt="2024-05-01T15:36:11.217" v="9227"/>
          <ac:spMkLst>
            <pc:docMk/>
            <pc:sldMk cId="64115526" sldId="374"/>
            <ac:spMk id="3" creationId="{A11E8052-9455-63F0-2E96-052EFA3E0661}"/>
          </ac:spMkLst>
        </pc:spChg>
        <pc:spChg chg="add mod">
          <ac:chgData name="Ian Yang" userId="b8cf7b36-ffd3-409a-8217-3fc68a478feb" providerId="ADAL" clId="{B3AE8F1C-8D41-4036-88B2-1BC2077CA9DA}" dt="2024-05-11T12:16:07.108" v="25165"/>
          <ac:spMkLst>
            <pc:docMk/>
            <pc:sldMk cId="64115526" sldId="374"/>
            <ac:spMk id="3" creationId="{FF23C027-11F5-213B-6925-1268E217AA51}"/>
          </ac:spMkLst>
        </pc:spChg>
        <pc:spChg chg="add del">
          <ac:chgData name="Ian Yang" userId="b8cf7b36-ffd3-409a-8217-3fc68a478feb" providerId="ADAL" clId="{B3AE8F1C-8D41-4036-88B2-1BC2077CA9DA}" dt="2024-05-03T12:01:51.082" v="19335" actId="22"/>
          <ac:spMkLst>
            <pc:docMk/>
            <pc:sldMk cId="64115526" sldId="374"/>
            <ac:spMk id="5" creationId="{83935F23-AB4F-E4C3-FF2E-2A0ACBD9CFAE}"/>
          </ac:spMkLst>
        </pc:spChg>
        <pc:spChg chg="add del">
          <ac:chgData name="Ian Yang" userId="b8cf7b36-ffd3-409a-8217-3fc68a478feb" providerId="ADAL" clId="{B3AE8F1C-8D41-4036-88B2-1BC2077CA9DA}" dt="2024-05-01T15:36:09.028" v="9226" actId="22"/>
          <ac:spMkLst>
            <pc:docMk/>
            <pc:sldMk cId="64115526" sldId="374"/>
            <ac:spMk id="7" creationId="{A3087F09-1C0E-621E-8876-F916CDB604E6}"/>
          </ac:spMkLst>
        </pc:spChg>
        <pc:spChg chg="add mod ord topLvl">
          <ac:chgData name="Ian Yang" userId="b8cf7b36-ffd3-409a-8217-3fc68a478feb" providerId="ADAL" clId="{B3AE8F1C-8D41-4036-88B2-1BC2077CA9DA}" dt="2024-05-13T11:56:20.227" v="30238" actId="164"/>
          <ac:spMkLst>
            <pc:docMk/>
            <pc:sldMk cId="64115526" sldId="374"/>
            <ac:spMk id="7" creationId="{E29F01CB-C874-1E81-B205-A91F1EED5A41}"/>
          </ac:spMkLst>
        </pc:spChg>
        <pc:spChg chg="add del mod">
          <ac:chgData name="Ian Yang" userId="b8cf7b36-ffd3-409a-8217-3fc68a478feb" providerId="ADAL" clId="{B3AE8F1C-8D41-4036-88B2-1BC2077CA9DA}" dt="2024-05-01T15:37:34.432" v="9234"/>
          <ac:spMkLst>
            <pc:docMk/>
            <pc:sldMk cId="64115526" sldId="374"/>
            <ac:spMk id="11" creationId="{A2B69948-8087-EF78-0745-FABD2119320A}"/>
          </ac:spMkLst>
        </pc:spChg>
        <pc:spChg chg="add mod">
          <ac:chgData name="Ian Yang" userId="b8cf7b36-ffd3-409a-8217-3fc68a478feb" providerId="ADAL" clId="{B3AE8F1C-8D41-4036-88B2-1BC2077CA9DA}" dt="2024-05-05T19:50:11.464" v="21751" actId="20577"/>
          <ac:spMkLst>
            <pc:docMk/>
            <pc:sldMk cId="64115526" sldId="374"/>
            <ac:spMk id="14" creationId="{DBC859DC-A2E2-FE20-BEEC-36D2CE31890D}"/>
          </ac:spMkLst>
        </pc:spChg>
        <pc:spChg chg="add mod">
          <ac:chgData name="Ian Yang" userId="b8cf7b36-ffd3-409a-8217-3fc68a478feb" providerId="ADAL" clId="{B3AE8F1C-8D41-4036-88B2-1BC2077CA9DA}" dt="2024-05-03T12:04:22.621" v="19356" actId="1076"/>
          <ac:spMkLst>
            <pc:docMk/>
            <pc:sldMk cId="64115526" sldId="374"/>
            <ac:spMk id="19" creationId="{26DCFEDB-0EA9-522C-63E2-F4BEF05BB838}"/>
          </ac:spMkLst>
        </pc:spChg>
        <pc:spChg chg="add mod">
          <ac:chgData name="Ian Yang" userId="b8cf7b36-ffd3-409a-8217-3fc68a478feb" providerId="ADAL" clId="{B3AE8F1C-8D41-4036-88B2-1BC2077CA9DA}" dt="2024-05-05T19:51:02.314" v="21832" actId="14100"/>
          <ac:spMkLst>
            <pc:docMk/>
            <pc:sldMk cId="64115526" sldId="374"/>
            <ac:spMk id="20" creationId="{69D4A0A7-9191-4CE0-CE4E-AD0FC0FEDCE6}"/>
          </ac:spMkLst>
        </pc:spChg>
        <pc:grpChg chg="add mod">
          <ac:chgData name="Ian Yang" userId="b8cf7b36-ffd3-409a-8217-3fc68a478feb" providerId="ADAL" clId="{B3AE8F1C-8D41-4036-88B2-1BC2077CA9DA}" dt="2024-05-13T11:56:34.960" v="30240" actId="1076"/>
          <ac:grpSpMkLst>
            <pc:docMk/>
            <pc:sldMk cId="64115526" sldId="374"/>
            <ac:grpSpMk id="6" creationId="{FED7F07F-F76B-EE14-4701-5A5969A26446}"/>
          </ac:grpSpMkLst>
        </pc:grpChg>
        <pc:grpChg chg="add del mod">
          <ac:chgData name="Ian Yang" userId="b8cf7b36-ffd3-409a-8217-3fc68a478feb" providerId="ADAL" clId="{B3AE8F1C-8D41-4036-88B2-1BC2077CA9DA}" dt="2024-05-13T11:55:25.738" v="30223" actId="165"/>
          <ac:grpSpMkLst>
            <pc:docMk/>
            <pc:sldMk cId="64115526" sldId="374"/>
            <ac:grpSpMk id="8" creationId="{9B0355A4-42A5-C072-1DE3-A47F137903E9}"/>
          </ac:grpSpMkLst>
        </pc:grpChg>
        <pc:graphicFrameChg chg="add mod modGraphic">
          <ac:chgData name="Ian Yang" userId="b8cf7b36-ffd3-409a-8217-3fc68a478feb" providerId="ADAL" clId="{B3AE8F1C-8D41-4036-88B2-1BC2077CA9DA}" dt="2024-05-03T12:05:01.160" v="19359" actId="1076"/>
          <ac:graphicFrameMkLst>
            <pc:docMk/>
            <pc:sldMk cId="64115526" sldId="374"/>
            <ac:graphicFrameMk id="18" creationId="{7D55938B-822C-85DD-3964-B584B21C69D8}"/>
          </ac:graphicFrameMkLst>
        </pc:graphicFrameChg>
        <pc:picChg chg="add del mod">
          <ac:chgData name="Ian Yang" userId="b8cf7b36-ffd3-409a-8217-3fc68a478feb" providerId="ADAL" clId="{B3AE8F1C-8D41-4036-88B2-1BC2077CA9DA}" dt="2024-05-08T11:26:47.876" v="24463" actId="478"/>
          <ac:picMkLst>
            <pc:docMk/>
            <pc:sldMk cId="64115526" sldId="374"/>
            <ac:picMk id="3" creationId="{3D5A5014-0DCF-2762-611C-1A45C8B33F46}"/>
          </ac:picMkLst>
        </pc:picChg>
        <pc:picChg chg="add mod">
          <ac:chgData name="Ian Yang" userId="b8cf7b36-ffd3-409a-8217-3fc68a478feb" providerId="ADAL" clId="{B3AE8F1C-8D41-4036-88B2-1BC2077CA9DA}" dt="2024-05-01T15:36:05.851" v="9224"/>
          <ac:picMkLst>
            <pc:docMk/>
            <pc:sldMk cId="64115526" sldId="374"/>
            <ac:picMk id="5" creationId="{46ECF925-2720-2118-29F6-7D534A9DD7EE}"/>
          </ac:picMkLst>
        </pc:picChg>
        <pc:picChg chg="add mod">
          <ac:chgData name="Ian Yang" userId="b8cf7b36-ffd3-409a-8217-3fc68a478feb" providerId="ADAL" clId="{B3AE8F1C-8D41-4036-88B2-1BC2077CA9DA}" dt="2024-05-13T11:56:20.227" v="30238" actId="164"/>
          <ac:picMkLst>
            <pc:docMk/>
            <pc:sldMk cId="64115526" sldId="374"/>
            <ac:picMk id="5" creationId="{97760909-A3CA-7B24-F193-CD1C4E2F2388}"/>
          </ac:picMkLst>
        </pc:picChg>
        <pc:picChg chg="add del mod">
          <ac:chgData name="Ian Yang" userId="b8cf7b36-ffd3-409a-8217-3fc68a478feb" providerId="ADAL" clId="{B3AE8F1C-8D41-4036-88B2-1BC2077CA9DA}" dt="2024-05-03T12:37:58.751" v="19584" actId="21"/>
          <ac:picMkLst>
            <pc:docMk/>
            <pc:sldMk cId="64115526" sldId="374"/>
            <ac:picMk id="6" creationId="{B3D10A8A-04F7-E039-6596-7B063F9E089A}"/>
          </ac:picMkLst>
        </pc:picChg>
        <pc:picChg chg="add del mod">
          <ac:chgData name="Ian Yang" userId="b8cf7b36-ffd3-409a-8217-3fc68a478feb" providerId="ADAL" clId="{B3AE8F1C-8D41-4036-88B2-1BC2077CA9DA}" dt="2024-05-01T15:36:16.238" v="9233" actId="21"/>
          <ac:picMkLst>
            <pc:docMk/>
            <pc:sldMk cId="64115526" sldId="374"/>
            <ac:picMk id="9" creationId="{0CA78D46-29C7-BE70-8BEB-EF62E17CDCE3}"/>
          </ac:picMkLst>
        </pc:picChg>
        <pc:picChg chg="add mod modCrop">
          <ac:chgData name="Ian Yang" userId="b8cf7b36-ffd3-409a-8217-3fc68a478feb" providerId="ADAL" clId="{B3AE8F1C-8D41-4036-88B2-1BC2077CA9DA}" dt="2024-05-12T10:07:06.462" v="27881" actId="14100"/>
          <ac:picMkLst>
            <pc:docMk/>
            <pc:sldMk cId="64115526" sldId="374"/>
            <ac:picMk id="13" creationId="{5B1BEFCE-9074-1A45-DBC5-F2300112FC2E}"/>
          </ac:picMkLst>
        </pc:picChg>
        <pc:picChg chg="add del mod topLvl modCrop">
          <ac:chgData name="Ian Yang" userId="b8cf7b36-ffd3-409a-8217-3fc68a478feb" providerId="ADAL" clId="{B3AE8F1C-8D41-4036-88B2-1BC2077CA9DA}" dt="2024-05-13T11:55:29.449" v="30224" actId="478"/>
          <ac:picMkLst>
            <pc:docMk/>
            <pc:sldMk cId="64115526" sldId="374"/>
            <ac:picMk id="16" creationId="{B62D9477-544D-A9C2-72E7-D6BCD32F0F05}"/>
          </ac:picMkLst>
        </pc:picChg>
        <pc:picChg chg="add del mod modCrop">
          <ac:chgData name="Ian Yang" userId="b8cf7b36-ffd3-409a-8217-3fc68a478feb" providerId="ADAL" clId="{B3AE8F1C-8D41-4036-88B2-1BC2077CA9DA}" dt="2024-05-01T18:20:51.048" v="10693" actId="478"/>
          <ac:picMkLst>
            <pc:docMk/>
            <pc:sldMk cId="64115526" sldId="374"/>
            <ac:picMk id="17" creationId="{89142F57-5F00-7BA4-9072-8E384C63DB9E}"/>
          </ac:picMkLst>
        </pc:picChg>
      </pc:sldChg>
      <pc:sldChg chg="addSp delSp modSp new mod modShow modNotesTx">
        <pc:chgData name="Ian Yang" userId="b8cf7b36-ffd3-409a-8217-3fc68a478feb" providerId="ADAL" clId="{B3AE8F1C-8D41-4036-88B2-1BC2077CA9DA}" dt="2024-05-11T12:16:08.284" v="25166"/>
        <pc:sldMkLst>
          <pc:docMk/>
          <pc:sldMk cId="2721898051" sldId="375"/>
        </pc:sldMkLst>
        <pc:spChg chg="mod">
          <ac:chgData name="Ian Yang" userId="b8cf7b36-ffd3-409a-8217-3fc68a478feb" providerId="ADAL" clId="{B3AE8F1C-8D41-4036-88B2-1BC2077CA9DA}" dt="2024-05-03T15:45:28.522" v="21011" actId="20577"/>
          <ac:spMkLst>
            <pc:docMk/>
            <pc:sldMk cId="2721898051" sldId="375"/>
            <ac:spMk id="2" creationId="{00B8E80A-D0F7-FF94-58E4-3F6530DB9872}"/>
          </ac:spMkLst>
        </pc:spChg>
        <pc:spChg chg="del mod">
          <ac:chgData name="Ian Yang" userId="b8cf7b36-ffd3-409a-8217-3fc68a478feb" providerId="ADAL" clId="{B3AE8F1C-8D41-4036-88B2-1BC2077CA9DA}" dt="2024-05-01T18:52:28.962" v="11183" actId="478"/>
          <ac:spMkLst>
            <pc:docMk/>
            <pc:sldMk cId="2721898051" sldId="375"/>
            <ac:spMk id="3" creationId="{881680DC-5AB9-FBA1-0B29-3A281E725AF4}"/>
          </ac:spMkLst>
        </pc:spChg>
        <pc:spChg chg="add mod">
          <ac:chgData name="Ian Yang" userId="b8cf7b36-ffd3-409a-8217-3fc68a478feb" providerId="ADAL" clId="{B3AE8F1C-8D41-4036-88B2-1BC2077CA9DA}" dt="2024-05-11T12:16:08.284" v="25166"/>
          <ac:spMkLst>
            <pc:docMk/>
            <pc:sldMk cId="2721898051" sldId="375"/>
            <ac:spMk id="3" creationId="{A9E2C4DB-A6B4-8AD0-4A39-749A6AE83E30}"/>
          </ac:spMkLst>
        </pc:spChg>
        <pc:graphicFrameChg chg="add mod modGraphic">
          <ac:chgData name="Ian Yang" userId="b8cf7b36-ffd3-409a-8217-3fc68a478feb" providerId="ADAL" clId="{B3AE8F1C-8D41-4036-88B2-1BC2077CA9DA}" dt="2024-05-08T08:00:08.773" v="22967" actId="1076"/>
          <ac:graphicFrameMkLst>
            <pc:docMk/>
            <pc:sldMk cId="2721898051" sldId="375"/>
            <ac:graphicFrameMk id="4" creationId="{2797D3F8-0914-1BDF-1D0F-3EFC351A23EA}"/>
          </ac:graphicFrameMkLst>
        </pc:graphicFrameChg>
        <pc:picChg chg="add del mod">
          <ac:chgData name="Ian Yang" userId="b8cf7b36-ffd3-409a-8217-3fc68a478feb" providerId="ADAL" clId="{B3AE8F1C-8D41-4036-88B2-1BC2077CA9DA}" dt="2024-05-08T11:26:49.994" v="24464" actId="478"/>
          <ac:picMkLst>
            <pc:docMk/>
            <pc:sldMk cId="2721898051" sldId="375"/>
            <ac:picMk id="3" creationId="{AA47B8D6-4BE1-F37D-7049-61D3D171BF41}"/>
          </ac:picMkLst>
        </pc:picChg>
      </pc:sldChg>
      <pc:sldChg chg="addSp modSp new del mod modShow">
        <pc:chgData name="Ian Yang" userId="b8cf7b36-ffd3-409a-8217-3fc68a478feb" providerId="ADAL" clId="{B3AE8F1C-8D41-4036-88B2-1BC2077CA9DA}" dt="2024-05-11T12:29:06.647" v="25712" actId="2696"/>
        <pc:sldMkLst>
          <pc:docMk/>
          <pc:sldMk cId="477365861" sldId="376"/>
        </pc:sldMkLst>
        <pc:spChg chg="mod">
          <ac:chgData name="Ian Yang" userId="b8cf7b36-ffd3-409a-8217-3fc68a478feb" providerId="ADAL" clId="{B3AE8F1C-8D41-4036-88B2-1BC2077CA9DA}" dt="2024-05-03T11:26:19.122" v="18995"/>
          <ac:spMkLst>
            <pc:docMk/>
            <pc:sldMk cId="477365861" sldId="376"/>
            <ac:spMk id="2" creationId="{690F5E52-290E-2BC2-22F0-6694255F0969}"/>
          </ac:spMkLst>
        </pc:spChg>
        <pc:spChg chg="mod">
          <ac:chgData name="Ian Yang" userId="b8cf7b36-ffd3-409a-8217-3fc68a478feb" providerId="ADAL" clId="{B3AE8F1C-8D41-4036-88B2-1BC2077CA9DA}" dt="2024-05-03T11:26:19.122" v="18995"/>
          <ac:spMkLst>
            <pc:docMk/>
            <pc:sldMk cId="477365861" sldId="376"/>
            <ac:spMk id="3" creationId="{E93D24E7-FF76-4B69-FC89-3518AE9BE8EA}"/>
          </ac:spMkLst>
        </pc:spChg>
        <pc:spChg chg="add mod">
          <ac:chgData name="Ian Yang" userId="b8cf7b36-ffd3-409a-8217-3fc68a478feb" providerId="ADAL" clId="{B3AE8F1C-8D41-4036-88B2-1BC2077CA9DA}" dt="2024-05-11T12:15:56.412" v="25160"/>
          <ac:spMkLst>
            <pc:docMk/>
            <pc:sldMk cId="477365861" sldId="376"/>
            <ac:spMk id="4" creationId="{68345AC0-8D16-B13B-652F-A0D7D9B1F2EC}"/>
          </ac:spMkLst>
        </pc:spChg>
      </pc:sldChg>
      <pc:sldChg chg="addSp delSp modSp new mod ord modShow chgLayout modNotesTx">
        <pc:chgData name="Ian Yang" userId="b8cf7b36-ffd3-409a-8217-3fc68a478feb" providerId="ADAL" clId="{B3AE8F1C-8D41-4036-88B2-1BC2077CA9DA}" dt="2024-05-13T11:20:11.282" v="30099" actId="20577"/>
        <pc:sldMkLst>
          <pc:docMk/>
          <pc:sldMk cId="3040046971" sldId="377"/>
        </pc:sldMkLst>
        <pc:spChg chg="mod ord">
          <ac:chgData name="Ian Yang" userId="b8cf7b36-ffd3-409a-8217-3fc68a478feb" providerId="ADAL" clId="{B3AE8F1C-8D41-4036-88B2-1BC2077CA9DA}" dt="2024-05-13T09:15:11.629" v="28980" actId="1076"/>
          <ac:spMkLst>
            <pc:docMk/>
            <pc:sldMk cId="3040046971" sldId="377"/>
            <ac:spMk id="2" creationId="{D62C8F51-7E35-B28F-D3F2-1E59F561DC95}"/>
          </ac:spMkLst>
        </pc:spChg>
        <pc:spChg chg="add mod">
          <ac:chgData name="Ian Yang" userId="b8cf7b36-ffd3-409a-8217-3fc68a478feb" providerId="ADAL" clId="{B3AE8F1C-8D41-4036-88B2-1BC2077CA9DA}" dt="2024-05-11T12:15:59.244" v="25162"/>
          <ac:spMkLst>
            <pc:docMk/>
            <pc:sldMk cId="3040046971" sldId="377"/>
            <ac:spMk id="3" creationId="{1DBEB617-FFB2-44B2-BC81-53C9B66195B9}"/>
          </ac:spMkLst>
        </pc:spChg>
        <pc:spChg chg="del mod">
          <ac:chgData name="Ian Yang" userId="b8cf7b36-ffd3-409a-8217-3fc68a478feb" providerId="ADAL" clId="{B3AE8F1C-8D41-4036-88B2-1BC2077CA9DA}" dt="2024-05-01T20:08:35.151" v="12841" actId="478"/>
          <ac:spMkLst>
            <pc:docMk/>
            <pc:sldMk cId="3040046971" sldId="377"/>
            <ac:spMk id="3" creationId="{B8CF42AB-6F56-0CA6-87E3-6C6BBB62F931}"/>
          </ac:spMkLst>
        </pc:spChg>
        <pc:spChg chg="mod">
          <ac:chgData name="Ian Yang" userId="b8cf7b36-ffd3-409a-8217-3fc68a478feb" providerId="ADAL" clId="{B3AE8F1C-8D41-4036-88B2-1BC2077CA9DA}" dt="2024-05-13T11:20:11.282" v="30099" actId="20577"/>
          <ac:spMkLst>
            <pc:docMk/>
            <pc:sldMk cId="3040046971" sldId="377"/>
            <ac:spMk id="10" creationId="{6603E759-D1DB-DD04-245F-642D508C177F}"/>
          </ac:spMkLst>
        </pc:spChg>
        <pc:spChg chg="mod">
          <ac:chgData name="Ian Yang" userId="b8cf7b36-ffd3-409a-8217-3fc68a478feb" providerId="ADAL" clId="{B3AE8F1C-8D41-4036-88B2-1BC2077CA9DA}" dt="2024-05-13T11:19:51.609" v="30078" actId="20577"/>
          <ac:spMkLst>
            <pc:docMk/>
            <pc:sldMk cId="3040046971" sldId="377"/>
            <ac:spMk id="12" creationId="{4E95E09B-BD2F-1C0C-91F3-846AB30D8675}"/>
          </ac:spMkLst>
        </pc:spChg>
        <pc:spChg chg="mod">
          <ac:chgData name="Ian Yang" userId="b8cf7b36-ffd3-409a-8217-3fc68a478feb" providerId="ADAL" clId="{B3AE8F1C-8D41-4036-88B2-1BC2077CA9DA}" dt="2024-05-13T09:00:28.741" v="28967" actId="20577"/>
          <ac:spMkLst>
            <pc:docMk/>
            <pc:sldMk cId="3040046971" sldId="377"/>
            <ac:spMk id="14" creationId="{83AB4FBB-D9AA-C152-3796-C068190615AE}"/>
          </ac:spMkLst>
        </pc:spChg>
        <pc:spChg chg="mod">
          <ac:chgData name="Ian Yang" userId="b8cf7b36-ffd3-409a-8217-3fc68a478feb" providerId="ADAL" clId="{B3AE8F1C-8D41-4036-88B2-1BC2077CA9DA}" dt="2024-05-13T09:00:25.937" v="28966" actId="20577"/>
          <ac:spMkLst>
            <pc:docMk/>
            <pc:sldMk cId="3040046971" sldId="377"/>
            <ac:spMk id="16" creationId="{57348E0C-79CA-4179-B7BE-224808CA4F16}"/>
          </ac:spMkLst>
        </pc:spChg>
        <pc:spChg chg="add del mod">
          <ac:chgData name="Ian Yang" userId="b8cf7b36-ffd3-409a-8217-3fc68a478feb" providerId="ADAL" clId="{B3AE8F1C-8D41-4036-88B2-1BC2077CA9DA}" dt="2024-05-03T11:50:22.172" v="19183" actId="11529"/>
          <ac:spMkLst>
            <pc:docMk/>
            <pc:sldMk cId="3040046971" sldId="377"/>
            <ac:spMk id="17" creationId="{C77E0809-23DB-5712-EE56-8859E6E652DF}"/>
          </ac:spMkLst>
        </pc:spChg>
        <pc:spChg chg="add mod topLvl">
          <ac:chgData name="Ian Yang" userId="b8cf7b36-ffd3-409a-8217-3fc68a478feb" providerId="ADAL" clId="{B3AE8F1C-8D41-4036-88B2-1BC2077CA9DA}" dt="2024-05-03T11:56:28.666" v="19303" actId="164"/>
          <ac:spMkLst>
            <pc:docMk/>
            <pc:sldMk cId="3040046971" sldId="377"/>
            <ac:spMk id="18" creationId="{0E144C01-754D-8DD8-4F5B-F30E0E808766}"/>
          </ac:spMkLst>
        </pc:spChg>
        <pc:spChg chg="add del mod">
          <ac:chgData name="Ian Yang" userId="b8cf7b36-ffd3-409a-8217-3fc68a478feb" providerId="ADAL" clId="{B3AE8F1C-8D41-4036-88B2-1BC2077CA9DA}" dt="2024-05-01T20:08:37.396" v="12842" actId="478"/>
          <ac:spMkLst>
            <pc:docMk/>
            <pc:sldMk cId="3040046971" sldId="377"/>
            <ac:spMk id="18" creationId="{969686AA-A99A-A222-66E5-82BEDFF386D7}"/>
          </ac:spMkLst>
        </pc:spChg>
        <pc:spChg chg="add mod topLvl">
          <ac:chgData name="Ian Yang" userId="b8cf7b36-ffd3-409a-8217-3fc68a478feb" providerId="ADAL" clId="{B3AE8F1C-8D41-4036-88B2-1BC2077CA9DA}" dt="2024-05-03T11:56:28.666" v="19303" actId="164"/>
          <ac:spMkLst>
            <pc:docMk/>
            <pc:sldMk cId="3040046971" sldId="377"/>
            <ac:spMk id="19" creationId="{3DD69429-5089-DC1C-BE1B-948BB604B44A}"/>
          </ac:spMkLst>
        </pc:spChg>
        <pc:spChg chg="add del mod">
          <ac:chgData name="Ian Yang" userId="b8cf7b36-ffd3-409a-8217-3fc68a478feb" providerId="ADAL" clId="{B3AE8F1C-8D41-4036-88B2-1BC2077CA9DA}" dt="2024-05-01T20:10:46.383" v="12845" actId="6264"/>
          <ac:spMkLst>
            <pc:docMk/>
            <pc:sldMk cId="3040046971" sldId="377"/>
            <ac:spMk id="19" creationId="{9598A193-A0E7-5662-16B7-3E779D7782A6}"/>
          </ac:spMkLst>
        </pc:spChg>
        <pc:spChg chg="add del mod ord">
          <ac:chgData name="Ian Yang" userId="b8cf7b36-ffd3-409a-8217-3fc68a478feb" providerId="ADAL" clId="{B3AE8F1C-8D41-4036-88B2-1BC2077CA9DA}" dt="2024-05-01T20:10:46.383" v="12845" actId="6264"/>
          <ac:spMkLst>
            <pc:docMk/>
            <pc:sldMk cId="3040046971" sldId="377"/>
            <ac:spMk id="20" creationId="{0C66FE10-D6AC-40A3-CB0B-3C906F16E2ED}"/>
          </ac:spMkLst>
        </pc:spChg>
        <pc:grpChg chg="add mod">
          <ac:chgData name="Ian Yang" userId="b8cf7b36-ffd3-409a-8217-3fc68a478feb" providerId="ADAL" clId="{B3AE8F1C-8D41-4036-88B2-1BC2077CA9DA}" dt="2024-05-13T09:15:10.483" v="28979" actId="1076"/>
          <ac:grpSpMkLst>
            <pc:docMk/>
            <pc:sldMk cId="3040046971" sldId="377"/>
            <ac:grpSpMk id="4" creationId="{49FA8471-938F-277A-A5D4-7689F97C7993}"/>
          </ac:grpSpMkLst>
        </pc:grpChg>
        <pc:grpChg chg="mod">
          <ac:chgData name="Ian Yang" userId="b8cf7b36-ffd3-409a-8217-3fc68a478feb" providerId="ADAL" clId="{B3AE8F1C-8D41-4036-88B2-1BC2077CA9DA}" dt="2024-05-01T20:08:32.918" v="12840"/>
          <ac:grpSpMkLst>
            <pc:docMk/>
            <pc:sldMk cId="3040046971" sldId="377"/>
            <ac:grpSpMk id="5" creationId="{63DE2C93-DEF3-47B6-8F24-9226F65209E9}"/>
          </ac:grpSpMkLst>
        </pc:grpChg>
        <pc:grpChg chg="mod">
          <ac:chgData name="Ian Yang" userId="b8cf7b36-ffd3-409a-8217-3fc68a478feb" providerId="ADAL" clId="{B3AE8F1C-8D41-4036-88B2-1BC2077CA9DA}" dt="2024-05-01T20:08:32.918" v="12840"/>
          <ac:grpSpMkLst>
            <pc:docMk/>
            <pc:sldMk cId="3040046971" sldId="377"/>
            <ac:grpSpMk id="6" creationId="{660ED2D4-0DD3-38A3-562A-EB6CCCAF523D}"/>
          </ac:grpSpMkLst>
        </pc:grpChg>
        <pc:grpChg chg="mod">
          <ac:chgData name="Ian Yang" userId="b8cf7b36-ffd3-409a-8217-3fc68a478feb" providerId="ADAL" clId="{B3AE8F1C-8D41-4036-88B2-1BC2077CA9DA}" dt="2024-05-01T20:08:32.918" v="12840"/>
          <ac:grpSpMkLst>
            <pc:docMk/>
            <pc:sldMk cId="3040046971" sldId="377"/>
            <ac:grpSpMk id="7" creationId="{C304324B-4485-80C7-100B-832DB6A09672}"/>
          </ac:grpSpMkLst>
        </pc:grpChg>
        <pc:grpChg chg="mod">
          <ac:chgData name="Ian Yang" userId="b8cf7b36-ffd3-409a-8217-3fc68a478feb" providerId="ADAL" clId="{B3AE8F1C-8D41-4036-88B2-1BC2077CA9DA}" dt="2024-05-01T20:08:32.918" v="12840"/>
          <ac:grpSpMkLst>
            <pc:docMk/>
            <pc:sldMk cId="3040046971" sldId="377"/>
            <ac:grpSpMk id="8" creationId="{B51F7F73-F26F-3906-A735-6BCB69A541E8}"/>
          </ac:grpSpMkLst>
        </pc:grpChg>
        <pc:grpChg chg="add del mod">
          <ac:chgData name="Ian Yang" userId="b8cf7b36-ffd3-409a-8217-3fc68a478feb" providerId="ADAL" clId="{B3AE8F1C-8D41-4036-88B2-1BC2077CA9DA}" dt="2024-05-03T11:56:21.789" v="19301" actId="165"/>
          <ac:grpSpMkLst>
            <pc:docMk/>
            <pc:sldMk cId="3040046971" sldId="377"/>
            <ac:grpSpMk id="20" creationId="{1218DC90-7467-B729-E204-A0B60F34F047}"/>
          </ac:grpSpMkLst>
        </pc:grpChg>
        <pc:grpChg chg="add mod">
          <ac:chgData name="Ian Yang" userId="b8cf7b36-ffd3-409a-8217-3fc68a478feb" providerId="ADAL" clId="{B3AE8F1C-8D41-4036-88B2-1BC2077CA9DA}" dt="2024-05-13T09:15:10.483" v="28979" actId="1076"/>
          <ac:grpSpMkLst>
            <pc:docMk/>
            <pc:sldMk cId="3040046971" sldId="377"/>
            <ac:grpSpMk id="21" creationId="{67668587-5347-471D-FEE8-E72B34D66450}"/>
          </ac:grpSpMkLst>
        </pc:grpChg>
        <pc:picChg chg="add del mod">
          <ac:chgData name="Ian Yang" userId="b8cf7b36-ffd3-409a-8217-3fc68a478feb" providerId="ADAL" clId="{B3AE8F1C-8D41-4036-88B2-1BC2077CA9DA}" dt="2024-05-08T11:26:41.485" v="24461" actId="478"/>
          <ac:picMkLst>
            <pc:docMk/>
            <pc:sldMk cId="3040046971" sldId="377"/>
            <ac:picMk id="3" creationId="{F77E28AA-0045-DB44-E97A-6E523FFD2823}"/>
          </ac:picMkLst>
        </pc:picChg>
        <pc:picChg chg="mod">
          <ac:chgData name="Ian Yang" userId="b8cf7b36-ffd3-409a-8217-3fc68a478feb" providerId="ADAL" clId="{B3AE8F1C-8D41-4036-88B2-1BC2077CA9DA}" dt="2024-05-01T20:08:32.918" v="12840"/>
          <ac:picMkLst>
            <pc:docMk/>
            <pc:sldMk cId="3040046971" sldId="377"/>
            <ac:picMk id="9" creationId="{A9041EE1-D5D4-6C0E-716D-3841B640616A}"/>
          </ac:picMkLst>
        </pc:picChg>
        <pc:picChg chg="mod">
          <ac:chgData name="Ian Yang" userId="b8cf7b36-ffd3-409a-8217-3fc68a478feb" providerId="ADAL" clId="{B3AE8F1C-8D41-4036-88B2-1BC2077CA9DA}" dt="2024-05-01T20:08:32.918" v="12840"/>
          <ac:picMkLst>
            <pc:docMk/>
            <pc:sldMk cId="3040046971" sldId="377"/>
            <ac:picMk id="11" creationId="{4C703464-931A-E514-5A86-2F6D57CE4FA7}"/>
          </ac:picMkLst>
        </pc:picChg>
        <pc:picChg chg="mod">
          <ac:chgData name="Ian Yang" userId="b8cf7b36-ffd3-409a-8217-3fc68a478feb" providerId="ADAL" clId="{B3AE8F1C-8D41-4036-88B2-1BC2077CA9DA}" dt="2024-05-01T20:08:32.918" v="12840"/>
          <ac:picMkLst>
            <pc:docMk/>
            <pc:sldMk cId="3040046971" sldId="377"/>
            <ac:picMk id="13" creationId="{396D3429-D67E-B650-819F-3D24EC17A647}"/>
          </ac:picMkLst>
        </pc:picChg>
        <pc:picChg chg="mod">
          <ac:chgData name="Ian Yang" userId="b8cf7b36-ffd3-409a-8217-3fc68a478feb" providerId="ADAL" clId="{B3AE8F1C-8D41-4036-88B2-1BC2077CA9DA}" dt="2024-05-01T20:24:27.798" v="13199" actId="12788"/>
          <ac:picMkLst>
            <pc:docMk/>
            <pc:sldMk cId="3040046971" sldId="377"/>
            <ac:picMk id="15" creationId="{EE7B9FD0-15B0-89BB-0E64-0B78B54DDE27}"/>
          </ac:picMkLst>
        </pc:picChg>
        <pc:picChg chg="add mod">
          <ac:chgData name="Ian Yang" userId="b8cf7b36-ffd3-409a-8217-3fc68a478feb" providerId="ADAL" clId="{B3AE8F1C-8D41-4036-88B2-1BC2077CA9DA}" dt="2024-05-13T09:15:09.408" v="28978" actId="14100"/>
          <ac:picMkLst>
            <pc:docMk/>
            <pc:sldMk cId="3040046971" sldId="377"/>
            <ac:picMk id="17" creationId="{FFCC1833-5BAE-0344-2A04-1B213FC13C2A}"/>
          </ac:picMkLst>
        </pc:picChg>
        <pc:picChg chg="add del mod modCrop">
          <ac:chgData name="Ian Yang" userId="b8cf7b36-ffd3-409a-8217-3fc68a478feb" providerId="ADAL" clId="{B3AE8F1C-8D41-4036-88B2-1BC2077CA9DA}" dt="2024-05-01T20:16:09.236" v="12856" actId="478"/>
          <ac:picMkLst>
            <pc:docMk/>
            <pc:sldMk cId="3040046971" sldId="377"/>
            <ac:picMk id="22" creationId="{D54BDDB2-906C-9E1B-EE44-C080E6D5EE93}"/>
          </ac:picMkLst>
        </pc:picChg>
        <pc:picChg chg="add del mod">
          <ac:chgData name="Ian Yang" userId="b8cf7b36-ffd3-409a-8217-3fc68a478feb" providerId="ADAL" clId="{B3AE8F1C-8D41-4036-88B2-1BC2077CA9DA}" dt="2024-05-01T20:17:58.771" v="12863" actId="21"/>
          <ac:picMkLst>
            <pc:docMk/>
            <pc:sldMk cId="3040046971" sldId="377"/>
            <ac:picMk id="24" creationId="{D7EBB94A-0A0B-7D48-4A69-AAE36A7198E9}"/>
          </ac:picMkLst>
        </pc:picChg>
        <pc:picChg chg="add del mod modCrop">
          <ac:chgData name="Ian Yang" userId="b8cf7b36-ffd3-409a-8217-3fc68a478feb" providerId="ADAL" clId="{B3AE8F1C-8D41-4036-88B2-1BC2077CA9DA}" dt="2024-05-01T20:19:38.604" v="12873" actId="478"/>
          <ac:picMkLst>
            <pc:docMk/>
            <pc:sldMk cId="3040046971" sldId="377"/>
            <ac:picMk id="26" creationId="{D0EF8FF4-4A96-C981-59FF-C5C69D717522}"/>
          </ac:picMkLst>
        </pc:picChg>
        <pc:picChg chg="add del mod">
          <ac:chgData name="Ian Yang" userId="b8cf7b36-ffd3-409a-8217-3fc68a478feb" providerId="ADAL" clId="{B3AE8F1C-8D41-4036-88B2-1BC2077CA9DA}" dt="2024-05-01T20:20:07.900" v="12878" actId="478"/>
          <ac:picMkLst>
            <pc:docMk/>
            <pc:sldMk cId="3040046971" sldId="377"/>
            <ac:picMk id="28" creationId="{7CAFE157-517E-EAC8-B7AD-36986337FC59}"/>
          </ac:picMkLst>
        </pc:picChg>
        <pc:picChg chg="add del mod modCrop">
          <ac:chgData name="Ian Yang" userId="b8cf7b36-ffd3-409a-8217-3fc68a478feb" providerId="ADAL" clId="{B3AE8F1C-8D41-4036-88B2-1BC2077CA9DA}" dt="2024-05-01T20:23:22.337" v="13188" actId="21"/>
          <ac:picMkLst>
            <pc:docMk/>
            <pc:sldMk cId="3040046971" sldId="377"/>
            <ac:picMk id="30" creationId="{38EB1DE1-38A2-EC34-FD12-F9A6F7B878B1}"/>
          </ac:picMkLst>
        </pc:picChg>
      </pc:sldChg>
      <pc:sldChg chg="addSp delSp modSp new mod ord modShow">
        <pc:chgData name="Ian Yang" userId="b8cf7b36-ffd3-409a-8217-3fc68a478feb" providerId="ADAL" clId="{B3AE8F1C-8D41-4036-88B2-1BC2077CA9DA}" dt="2024-05-13T11:57:50.530" v="30249" actId="1076"/>
        <pc:sldMkLst>
          <pc:docMk/>
          <pc:sldMk cId="3120001166" sldId="378"/>
        </pc:sldMkLst>
        <pc:spChg chg="mod">
          <ac:chgData name="Ian Yang" userId="b8cf7b36-ffd3-409a-8217-3fc68a478feb" providerId="ADAL" clId="{B3AE8F1C-8D41-4036-88B2-1BC2077CA9DA}" dt="2024-05-13T08:59:45.939" v="28965" actId="20577"/>
          <ac:spMkLst>
            <pc:docMk/>
            <pc:sldMk cId="3120001166" sldId="378"/>
            <ac:spMk id="2" creationId="{189A950B-7C9C-29BC-D194-686E7D5B9B52}"/>
          </ac:spMkLst>
        </pc:spChg>
        <pc:spChg chg="del">
          <ac:chgData name="Ian Yang" userId="b8cf7b36-ffd3-409a-8217-3fc68a478feb" providerId="ADAL" clId="{B3AE8F1C-8D41-4036-88B2-1BC2077CA9DA}" dt="2024-05-01T20:23:24.137" v="13189"/>
          <ac:spMkLst>
            <pc:docMk/>
            <pc:sldMk cId="3120001166" sldId="378"/>
            <ac:spMk id="3" creationId="{33C1862B-1C17-CEF3-8267-A9D39F9EF322}"/>
          </ac:spMkLst>
        </pc:spChg>
        <pc:spChg chg="add mod">
          <ac:chgData name="Ian Yang" userId="b8cf7b36-ffd3-409a-8217-3fc68a478feb" providerId="ADAL" clId="{B3AE8F1C-8D41-4036-88B2-1BC2077CA9DA}" dt="2024-05-11T12:15:57.541" v="25161"/>
          <ac:spMkLst>
            <pc:docMk/>
            <pc:sldMk cId="3120001166" sldId="378"/>
            <ac:spMk id="3" creationId="{FB0AEDCF-70A5-3681-BC25-3CF1DE84A2C0}"/>
          </ac:spMkLst>
        </pc:spChg>
        <pc:spChg chg="add del mod">
          <ac:chgData name="Ian Yang" userId="b8cf7b36-ffd3-409a-8217-3fc68a478feb" providerId="ADAL" clId="{B3AE8F1C-8D41-4036-88B2-1BC2077CA9DA}" dt="2024-05-01T20:24:57.758" v="13206"/>
          <ac:spMkLst>
            <pc:docMk/>
            <pc:sldMk cId="3120001166" sldId="378"/>
            <ac:spMk id="5" creationId="{2B71A8AE-FD72-F91F-BD5E-03AE90622E7F}"/>
          </ac:spMkLst>
        </pc:spChg>
        <pc:spChg chg="add del mod">
          <ac:chgData name="Ian Yang" userId="b8cf7b36-ffd3-409a-8217-3fc68a478feb" providerId="ADAL" clId="{B3AE8F1C-8D41-4036-88B2-1BC2077CA9DA}" dt="2024-05-13T09:14:37.797" v="28973" actId="21"/>
          <ac:spMkLst>
            <pc:docMk/>
            <pc:sldMk cId="3120001166" sldId="378"/>
            <ac:spMk id="5" creationId="{521550C2-0E2E-88E2-3C00-658C6E614157}"/>
          </ac:spMkLst>
        </pc:spChg>
        <pc:spChg chg="add del mod">
          <ac:chgData name="Ian Yang" userId="b8cf7b36-ffd3-409a-8217-3fc68a478feb" providerId="ADAL" clId="{B3AE8F1C-8D41-4036-88B2-1BC2077CA9DA}" dt="2024-05-13T11:49:08.867" v="30203" actId="22"/>
          <ac:spMkLst>
            <pc:docMk/>
            <pc:sldMk cId="3120001166" sldId="378"/>
            <ac:spMk id="7" creationId="{5B0044C1-68F3-5960-AED8-30504BE06FB3}"/>
          </ac:spMkLst>
        </pc:spChg>
        <pc:spChg chg="add del mod">
          <ac:chgData name="Ian Yang" userId="b8cf7b36-ffd3-409a-8217-3fc68a478feb" providerId="ADAL" clId="{B3AE8F1C-8D41-4036-88B2-1BC2077CA9DA}" dt="2024-05-03T12:31:17.353" v="19481"/>
          <ac:spMkLst>
            <pc:docMk/>
            <pc:sldMk cId="3120001166" sldId="378"/>
            <ac:spMk id="8" creationId="{D6AF1541-65AC-3C97-1D84-64FE867FC084}"/>
          </ac:spMkLst>
        </pc:spChg>
        <pc:spChg chg="add mod">
          <ac:chgData name="Ian Yang" userId="b8cf7b36-ffd3-409a-8217-3fc68a478feb" providerId="ADAL" clId="{B3AE8F1C-8D41-4036-88B2-1BC2077CA9DA}" dt="2024-05-13T08:54:25.491" v="28695" actId="1076"/>
          <ac:spMkLst>
            <pc:docMk/>
            <pc:sldMk cId="3120001166" sldId="378"/>
            <ac:spMk id="10" creationId="{36219D26-8295-2D56-4E34-19A0DF3F97DD}"/>
          </ac:spMkLst>
        </pc:spChg>
        <pc:picChg chg="add del mod">
          <ac:chgData name="Ian Yang" userId="b8cf7b36-ffd3-409a-8217-3fc68a478feb" providerId="ADAL" clId="{B3AE8F1C-8D41-4036-88B2-1BC2077CA9DA}" dt="2024-05-08T11:26:38.669" v="24460" actId="478"/>
          <ac:picMkLst>
            <pc:docMk/>
            <pc:sldMk cId="3120001166" sldId="378"/>
            <ac:picMk id="3" creationId="{4795C4E1-E117-A22C-0EE8-75A5CF50C9BA}"/>
          </ac:picMkLst>
        </pc:picChg>
        <pc:picChg chg="add del mod">
          <ac:chgData name="Ian Yang" userId="b8cf7b36-ffd3-409a-8217-3fc68a478feb" providerId="ADAL" clId="{B3AE8F1C-8D41-4036-88B2-1BC2077CA9DA}" dt="2024-05-03T12:31:16.597" v="19480" actId="21"/>
          <ac:picMkLst>
            <pc:docMk/>
            <pc:sldMk cId="3120001166" sldId="378"/>
            <ac:picMk id="5" creationId="{20917E9B-9BA2-384C-A040-3FFBCF3123D4}"/>
          </ac:picMkLst>
        </pc:picChg>
        <pc:picChg chg="add del mod modCrop">
          <ac:chgData name="Ian Yang" userId="b8cf7b36-ffd3-409a-8217-3fc68a478feb" providerId="ADAL" clId="{B3AE8F1C-8D41-4036-88B2-1BC2077CA9DA}" dt="2024-05-03T12:31:08.435" v="19478" actId="21"/>
          <ac:picMkLst>
            <pc:docMk/>
            <pc:sldMk cId="3120001166" sldId="378"/>
            <ac:picMk id="7" creationId="{9D9E90EF-5CE6-A6B0-A962-E11F4E9D7E39}"/>
          </ac:picMkLst>
        </pc:picChg>
        <pc:picChg chg="add del mod modCrop">
          <ac:chgData name="Ian Yang" userId="b8cf7b36-ffd3-409a-8217-3fc68a478feb" providerId="ADAL" clId="{B3AE8F1C-8D41-4036-88B2-1BC2077CA9DA}" dt="2024-05-13T11:49:06.974" v="30202" actId="478"/>
          <ac:picMkLst>
            <pc:docMk/>
            <pc:sldMk cId="3120001166" sldId="378"/>
            <ac:picMk id="9" creationId="{20917E9B-9BA2-384C-A040-3FFBCF3123D4}"/>
          </ac:picMkLst>
        </pc:picChg>
        <pc:picChg chg="add mod ord">
          <ac:chgData name="Ian Yang" userId="b8cf7b36-ffd3-409a-8217-3fc68a478feb" providerId="ADAL" clId="{B3AE8F1C-8D41-4036-88B2-1BC2077CA9DA}" dt="2024-05-13T11:57:50.530" v="30249" actId="1076"/>
          <ac:picMkLst>
            <pc:docMk/>
            <pc:sldMk cId="3120001166" sldId="378"/>
            <ac:picMk id="11" creationId="{BFACAEAD-DD67-5AF8-AD1E-8DF38E9B897C}"/>
          </ac:picMkLst>
        </pc:picChg>
        <pc:picChg chg="add del mod">
          <ac:chgData name="Ian Yang" userId="b8cf7b36-ffd3-409a-8217-3fc68a478feb" providerId="ADAL" clId="{B3AE8F1C-8D41-4036-88B2-1BC2077CA9DA}" dt="2024-05-01T20:23:43.879" v="13190" actId="478"/>
          <ac:picMkLst>
            <pc:docMk/>
            <pc:sldMk cId="3120001166" sldId="378"/>
            <ac:picMk id="30" creationId="{38EB1DE1-38A2-EC34-FD12-F9A6F7B878B1}"/>
          </ac:picMkLst>
        </pc:picChg>
      </pc:sldChg>
      <pc:sldChg chg="addSp delSp modSp add mod ord addAnim delAnim modAnim modNotesTx">
        <pc:chgData name="Ian Yang" userId="b8cf7b36-ffd3-409a-8217-3fc68a478feb" providerId="ADAL" clId="{B3AE8F1C-8D41-4036-88B2-1BC2077CA9DA}" dt="2024-05-13T12:13:40.654" v="30431" actId="1076"/>
        <pc:sldMkLst>
          <pc:docMk/>
          <pc:sldMk cId="1815873798" sldId="379"/>
        </pc:sldMkLst>
        <pc:spChg chg="mod">
          <ac:chgData name="Ian Yang" userId="b8cf7b36-ffd3-409a-8217-3fc68a478feb" providerId="ADAL" clId="{B3AE8F1C-8D41-4036-88B2-1BC2077CA9DA}" dt="2024-05-13T09:33:38.945" v="29172" actId="20577"/>
          <ac:spMkLst>
            <pc:docMk/>
            <pc:sldMk cId="1815873798" sldId="379"/>
            <ac:spMk id="2" creationId="{0ECBA472-C47F-E6D6-F7DB-94E7822646CD}"/>
          </ac:spMkLst>
        </pc:spChg>
        <pc:spChg chg="mod">
          <ac:chgData name="Ian Yang" userId="b8cf7b36-ffd3-409a-8217-3fc68a478feb" providerId="ADAL" clId="{B3AE8F1C-8D41-4036-88B2-1BC2077CA9DA}" dt="2024-05-13T12:13:40.654" v="30431" actId="1076"/>
          <ac:spMkLst>
            <pc:docMk/>
            <pc:sldMk cId="1815873798" sldId="379"/>
            <ac:spMk id="3" creationId="{9135EA8A-6C95-65EF-C08F-7AAAE37E59C9}"/>
          </ac:spMkLst>
        </pc:spChg>
        <pc:spChg chg="del">
          <ac:chgData name="Ian Yang" userId="b8cf7b36-ffd3-409a-8217-3fc68a478feb" providerId="ADAL" clId="{B3AE8F1C-8D41-4036-88B2-1BC2077CA9DA}" dt="2024-05-03T15:37:44.981" v="20939" actId="478"/>
          <ac:spMkLst>
            <pc:docMk/>
            <pc:sldMk cId="1815873798" sldId="379"/>
            <ac:spMk id="4" creationId="{3B93161A-A67C-44D4-4CAA-BFDEB7EB9A06}"/>
          </ac:spMkLst>
        </pc:spChg>
        <pc:spChg chg="add mod">
          <ac:chgData name="Ian Yang" userId="b8cf7b36-ffd3-409a-8217-3fc68a478feb" providerId="ADAL" clId="{B3AE8F1C-8D41-4036-88B2-1BC2077CA9DA}" dt="2024-05-11T12:15:45.292" v="25156"/>
          <ac:spMkLst>
            <pc:docMk/>
            <pc:sldMk cId="1815873798" sldId="379"/>
            <ac:spMk id="4" creationId="{40D49818-9646-A0FA-DB68-229C2550C2DF}"/>
          </ac:spMkLst>
        </pc:spChg>
        <pc:spChg chg="add mod">
          <ac:chgData name="Ian Yang" userId="b8cf7b36-ffd3-409a-8217-3fc68a478feb" providerId="ADAL" clId="{B3AE8F1C-8D41-4036-88B2-1BC2077CA9DA}" dt="2024-05-07T23:56:31.739" v="22445" actId="164"/>
          <ac:spMkLst>
            <pc:docMk/>
            <pc:sldMk cId="1815873798" sldId="379"/>
            <ac:spMk id="6" creationId="{2BBF0A73-3B1F-ACD7-45AF-90E96A7AEE57}"/>
          </ac:spMkLst>
        </pc:spChg>
        <pc:spChg chg="add del">
          <ac:chgData name="Ian Yang" userId="b8cf7b36-ffd3-409a-8217-3fc68a478feb" providerId="ADAL" clId="{B3AE8F1C-8D41-4036-88B2-1BC2077CA9DA}" dt="2024-05-07T23:59:05.085" v="22456" actId="22"/>
          <ac:spMkLst>
            <pc:docMk/>
            <pc:sldMk cId="1815873798" sldId="379"/>
            <ac:spMk id="23" creationId="{D184F823-0DFF-1AA3-91CA-0EFF5FB215C4}"/>
          </ac:spMkLst>
        </pc:spChg>
        <pc:spChg chg="add mod">
          <ac:chgData name="Ian Yang" userId="b8cf7b36-ffd3-409a-8217-3fc68a478feb" providerId="ADAL" clId="{B3AE8F1C-8D41-4036-88B2-1BC2077CA9DA}" dt="2024-05-08T00:02:08.230" v="22499" actId="164"/>
          <ac:spMkLst>
            <pc:docMk/>
            <pc:sldMk cId="1815873798" sldId="379"/>
            <ac:spMk id="28" creationId="{620E6545-60F4-F685-5ED1-46EF8EC0FFD5}"/>
          </ac:spMkLst>
        </pc:spChg>
        <pc:spChg chg="add mod">
          <ac:chgData name="Ian Yang" userId="b8cf7b36-ffd3-409a-8217-3fc68a478feb" providerId="ADAL" clId="{B3AE8F1C-8D41-4036-88B2-1BC2077CA9DA}" dt="2024-05-08T00:03:56.834" v="22517" actId="164"/>
          <ac:spMkLst>
            <pc:docMk/>
            <pc:sldMk cId="1815873798" sldId="379"/>
            <ac:spMk id="32" creationId="{7B5BA7E9-1A55-5357-5F2F-CC559D927BA0}"/>
          </ac:spMkLst>
        </pc:spChg>
        <pc:spChg chg="add mod">
          <ac:chgData name="Ian Yang" userId="b8cf7b36-ffd3-409a-8217-3fc68a478feb" providerId="ADAL" clId="{B3AE8F1C-8D41-4036-88B2-1BC2077CA9DA}" dt="2024-05-08T00:06:45.065" v="22598" actId="164"/>
          <ac:spMkLst>
            <pc:docMk/>
            <pc:sldMk cId="1815873798" sldId="379"/>
            <ac:spMk id="34" creationId="{1F498FA7-AA8E-A745-C053-DD0A3749EAB9}"/>
          </ac:spMkLst>
        </pc:spChg>
        <pc:grpChg chg="del mod">
          <ac:chgData name="Ian Yang" userId="b8cf7b36-ffd3-409a-8217-3fc68a478feb" providerId="ADAL" clId="{B3AE8F1C-8D41-4036-88B2-1BC2077CA9DA}" dt="2024-05-03T15:36:58.328" v="20934" actId="165"/>
          <ac:grpSpMkLst>
            <pc:docMk/>
            <pc:sldMk cId="1815873798" sldId="379"/>
            <ac:grpSpMk id="15" creationId="{BBE3094A-B0FA-1FDE-7C7F-E194D7825E77}"/>
          </ac:grpSpMkLst>
        </pc:grpChg>
        <pc:grpChg chg="add mod">
          <ac:chgData name="Ian Yang" userId="b8cf7b36-ffd3-409a-8217-3fc68a478feb" providerId="ADAL" clId="{B3AE8F1C-8D41-4036-88B2-1BC2077CA9DA}" dt="2024-05-07T23:56:31.739" v="22445" actId="164"/>
          <ac:grpSpMkLst>
            <pc:docMk/>
            <pc:sldMk cId="1815873798" sldId="379"/>
            <ac:grpSpMk id="18" creationId="{0105C587-7164-1C92-8688-3AE1ED85FFE6}"/>
          </ac:grpSpMkLst>
        </pc:grpChg>
        <pc:grpChg chg="add mod">
          <ac:chgData name="Ian Yang" userId="b8cf7b36-ffd3-409a-8217-3fc68a478feb" providerId="ADAL" clId="{B3AE8F1C-8D41-4036-88B2-1BC2077CA9DA}" dt="2024-05-08T12:39:16.056" v="24466" actId="1076"/>
          <ac:grpSpMkLst>
            <pc:docMk/>
            <pc:sldMk cId="1815873798" sldId="379"/>
            <ac:grpSpMk id="19" creationId="{744AD6B8-0CFD-D4A7-0B0F-28E2C5A2ECC0}"/>
          </ac:grpSpMkLst>
        </pc:grpChg>
        <pc:grpChg chg="add mod">
          <ac:chgData name="Ian Yang" userId="b8cf7b36-ffd3-409a-8217-3fc68a478feb" providerId="ADAL" clId="{B3AE8F1C-8D41-4036-88B2-1BC2077CA9DA}" dt="2024-05-08T00:06:45.065" v="22598" actId="164"/>
          <ac:grpSpMkLst>
            <pc:docMk/>
            <pc:sldMk cId="1815873798" sldId="379"/>
            <ac:grpSpMk id="29" creationId="{33C965D0-7C50-0516-3868-C93BF3C9C79A}"/>
          </ac:grpSpMkLst>
        </pc:grpChg>
        <pc:grpChg chg="add mod">
          <ac:chgData name="Ian Yang" userId="b8cf7b36-ffd3-409a-8217-3fc68a478feb" providerId="ADAL" clId="{B3AE8F1C-8D41-4036-88B2-1BC2077CA9DA}" dt="2024-05-08T00:06:45.065" v="22598" actId="164"/>
          <ac:grpSpMkLst>
            <pc:docMk/>
            <pc:sldMk cId="1815873798" sldId="379"/>
            <ac:grpSpMk id="33" creationId="{0F3E6F57-553D-1EAD-3635-30318CF035D1}"/>
          </ac:grpSpMkLst>
        </pc:grpChg>
        <pc:grpChg chg="add mod">
          <ac:chgData name="Ian Yang" userId="b8cf7b36-ffd3-409a-8217-3fc68a478feb" providerId="ADAL" clId="{B3AE8F1C-8D41-4036-88B2-1BC2077CA9DA}" dt="2024-05-08T00:06:45.065" v="22598" actId="164"/>
          <ac:grpSpMkLst>
            <pc:docMk/>
            <pc:sldMk cId="1815873798" sldId="379"/>
            <ac:grpSpMk id="35" creationId="{D2FAE971-3B1F-0820-1731-C2AC36BDAA2E}"/>
          </ac:grpSpMkLst>
        </pc:grpChg>
        <pc:graphicFrameChg chg="add del mod modGraphic">
          <ac:chgData name="Ian Yang" userId="b8cf7b36-ffd3-409a-8217-3fc68a478feb" providerId="ADAL" clId="{B3AE8F1C-8D41-4036-88B2-1BC2077CA9DA}" dt="2024-05-08T00:04:35.909" v="22527" actId="1076"/>
          <ac:graphicFrameMkLst>
            <pc:docMk/>
            <pc:sldMk cId="1815873798" sldId="379"/>
            <ac:graphicFrameMk id="10" creationId="{B65DF754-9F67-36C1-F995-10F9D54295EF}"/>
          </ac:graphicFrameMkLst>
        </pc:graphicFrameChg>
        <pc:picChg chg="add del mod">
          <ac:chgData name="Ian Yang" userId="b8cf7b36-ffd3-409a-8217-3fc68a478feb" providerId="ADAL" clId="{B3AE8F1C-8D41-4036-88B2-1BC2077CA9DA}" dt="2024-05-07T23:51:47.948" v="22269" actId="478"/>
          <ac:picMkLst>
            <pc:docMk/>
            <pc:sldMk cId="1815873798" sldId="379"/>
            <ac:picMk id="4" creationId="{468FFC42-F799-7529-448B-DC283EA01DB7}"/>
          </ac:picMkLst>
        </pc:picChg>
        <pc:picChg chg="del">
          <ac:chgData name="Ian Yang" userId="b8cf7b36-ffd3-409a-8217-3fc68a478feb" providerId="ADAL" clId="{B3AE8F1C-8D41-4036-88B2-1BC2077CA9DA}" dt="2024-05-08T11:26:28.314" v="24458" actId="478"/>
          <ac:picMkLst>
            <pc:docMk/>
            <pc:sldMk cId="1815873798" sldId="379"/>
            <ac:picMk id="5" creationId="{D010DA92-9CFD-3710-078D-5A5A8DB8B570}"/>
          </ac:picMkLst>
        </pc:picChg>
        <pc:picChg chg="add del mod">
          <ac:chgData name="Ian Yang" userId="b8cf7b36-ffd3-409a-8217-3fc68a478feb" providerId="ADAL" clId="{B3AE8F1C-8D41-4036-88B2-1BC2077CA9DA}" dt="2024-05-05T18:43:09.463" v="21733" actId="478"/>
          <ac:picMkLst>
            <pc:docMk/>
            <pc:sldMk cId="1815873798" sldId="379"/>
            <ac:picMk id="6" creationId="{F78700F8-E715-2F76-D09F-BAA426137FE1}"/>
          </ac:picMkLst>
        </pc:picChg>
        <pc:picChg chg="add mod modCrop">
          <ac:chgData name="Ian Yang" userId="b8cf7b36-ffd3-409a-8217-3fc68a478feb" providerId="ADAL" clId="{B3AE8F1C-8D41-4036-88B2-1BC2077CA9DA}" dt="2024-05-07T23:55:44.208" v="22341" actId="164"/>
          <ac:picMkLst>
            <pc:docMk/>
            <pc:sldMk cId="1815873798" sldId="379"/>
            <ac:picMk id="8" creationId="{A50140F4-31B5-9744-E943-EE0552321347}"/>
          </ac:picMkLst>
        </pc:picChg>
        <pc:picChg chg="add mod modCrop">
          <ac:chgData name="Ian Yang" userId="b8cf7b36-ffd3-409a-8217-3fc68a478feb" providerId="ADAL" clId="{B3AE8F1C-8D41-4036-88B2-1BC2077CA9DA}" dt="2024-05-07T23:55:44.208" v="22341" actId="164"/>
          <ac:picMkLst>
            <pc:docMk/>
            <pc:sldMk cId="1815873798" sldId="379"/>
            <ac:picMk id="11" creationId="{61B9D8DD-97F4-E271-7948-CFBD07C0E4E2}"/>
          </ac:picMkLst>
        </pc:picChg>
        <pc:picChg chg="mod topLvl">
          <ac:chgData name="Ian Yang" userId="b8cf7b36-ffd3-409a-8217-3fc68a478feb" providerId="ADAL" clId="{B3AE8F1C-8D41-4036-88B2-1BC2077CA9DA}" dt="2024-05-08T00:04:35.909" v="22527" actId="1076"/>
          <ac:picMkLst>
            <pc:docMk/>
            <pc:sldMk cId="1815873798" sldId="379"/>
            <ac:picMk id="12" creationId="{FB05D00E-F40E-0194-84D6-5EAD57F4FF76}"/>
          </ac:picMkLst>
        </pc:picChg>
        <pc:picChg chg="mod topLvl">
          <ac:chgData name="Ian Yang" userId="b8cf7b36-ffd3-409a-8217-3fc68a478feb" providerId="ADAL" clId="{B3AE8F1C-8D41-4036-88B2-1BC2077CA9DA}" dt="2024-05-08T00:04:35.909" v="22527" actId="1076"/>
          <ac:picMkLst>
            <pc:docMk/>
            <pc:sldMk cId="1815873798" sldId="379"/>
            <ac:picMk id="13" creationId="{B18FDFF7-4DF0-D1BF-8553-97301164F769}"/>
          </ac:picMkLst>
        </pc:picChg>
        <pc:picChg chg="add mod modCrop">
          <ac:chgData name="Ian Yang" userId="b8cf7b36-ffd3-409a-8217-3fc68a478feb" providerId="ADAL" clId="{B3AE8F1C-8D41-4036-88B2-1BC2077CA9DA}" dt="2024-05-07T23:55:44.208" v="22341" actId="164"/>
          <ac:picMkLst>
            <pc:docMk/>
            <pc:sldMk cId="1815873798" sldId="379"/>
            <ac:picMk id="15" creationId="{40D98CDB-6B47-74DC-5117-C5D3B132C387}"/>
          </ac:picMkLst>
        </pc:picChg>
        <pc:picChg chg="add mod modCrop">
          <ac:chgData name="Ian Yang" userId="b8cf7b36-ffd3-409a-8217-3fc68a478feb" providerId="ADAL" clId="{B3AE8F1C-8D41-4036-88B2-1BC2077CA9DA}" dt="2024-05-07T23:55:44.208" v="22341" actId="164"/>
          <ac:picMkLst>
            <pc:docMk/>
            <pc:sldMk cId="1815873798" sldId="379"/>
            <ac:picMk id="17" creationId="{631EE322-2C84-E116-3E03-C35FB2616474}"/>
          </ac:picMkLst>
        </pc:picChg>
        <pc:picChg chg="add mod modCrop">
          <ac:chgData name="Ian Yang" userId="b8cf7b36-ffd3-409a-8217-3fc68a478feb" providerId="ADAL" clId="{B3AE8F1C-8D41-4036-88B2-1BC2077CA9DA}" dt="2024-05-08T00:02:08.230" v="22499" actId="164"/>
          <ac:picMkLst>
            <pc:docMk/>
            <pc:sldMk cId="1815873798" sldId="379"/>
            <ac:picMk id="21" creationId="{170A6587-B135-519D-7C3C-C74D770C6CAB}"/>
          </ac:picMkLst>
        </pc:picChg>
        <pc:picChg chg="add mod modCrop">
          <ac:chgData name="Ian Yang" userId="b8cf7b36-ffd3-409a-8217-3fc68a478feb" providerId="ADAL" clId="{B3AE8F1C-8D41-4036-88B2-1BC2077CA9DA}" dt="2024-05-08T00:06:45.065" v="22598" actId="164"/>
          <ac:picMkLst>
            <pc:docMk/>
            <pc:sldMk cId="1815873798" sldId="379"/>
            <ac:picMk id="25" creationId="{DD6352CB-E73C-B0F1-187E-E68503D11C08}"/>
          </ac:picMkLst>
        </pc:picChg>
        <pc:picChg chg="add mod modCrop">
          <ac:chgData name="Ian Yang" userId="b8cf7b36-ffd3-409a-8217-3fc68a478feb" providerId="ADAL" clId="{B3AE8F1C-8D41-4036-88B2-1BC2077CA9DA}" dt="2024-05-08T00:02:08.230" v="22499" actId="164"/>
          <ac:picMkLst>
            <pc:docMk/>
            <pc:sldMk cId="1815873798" sldId="379"/>
            <ac:picMk id="27" creationId="{CF9E55B2-48CA-32C7-25E6-C1DACA8F6202}"/>
          </ac:picMkLst>
        </pc:picChg>
        <pc:picChg chg="mod topLvl">
          <ac:chgData name="Ian Yang" userId="b8cf7b36-ffd3-409a-8217-3fc68a478feb" providerId="ADAL" clId="{B3AE8F1C-8D41-4036-88B2-1BC2077CA9DA}" dt="2024-05-08T00:04:35.909" v="22527" actId="1076"/>
          <ac:picMkLst>
            <pc:docMk/>
            <pc:sldMk cId="1815873798" sldId="379"/>
            <ac:picMk id="3076" creationId="{6FEE3EAA-3352-5875-EF23-00E565419F9C}"/>
          </ac:picMkLst>
        </pc:picChg>
        <pc:cxnChg chg="add mod">
          <ac:chgData name="Ian Yang" userId="b8cf7b36-ffd3-409a-8217-3fc68a478feb" providerId="ADAL" clId="{B3AE8F1C-8D41-4036-88B2-1BC2077CA9DA}" dt="2024-05-08T00:03:56.834" v="22517" actId="164"/>
          <ac:cxnSpMkLst>
            <pc:docMk/>
            <pc:sldMk cId="1815873798" sldId="379"/>
            <ac:cxnSpMk id="31" creationId="{84BEEBF0-79D0-57C8-EF72-CBF07FF665CC}"/>
          </ac:cxnSpMkLst>
        </pc:cxnChg>
      </pc:sldChg>
      <pc:sldChg chg="addSp delSp modSp new mod modShow">
        <pc:chgData name="Ian Yang" userId="b8cf7b36-ffd3-409a-8217-3fc68a478feb" providerId="ADAL" clId="{B3AE8F1C-8D41-4036-88B2-1BC2077CA9DA}" dt="2024-05-11T23:03:31.735" v="27875" actId="729"/>
        <pc:sldMkLst>
          <pc:docMk/>
          <pc:sldMk cId="2364987300" sldId="380"/>
        </pc:sldMkLst>
        <pc:spChg chg="del">
          <ac:chgData name="Ian Yang" userId="b8cf7b36-ffd3-409a-8217-3fc68a478feb" providerId="ADAL" clId="{B3AE8F1C-8D41-4036-88B2-1BC2077CA9DA}" dt="2024-05-11T22:41:42.914" v="27304" actId="478"/>
          <ac:spMkLst>
            <pc:docMk/>
            <pc:sldMk cId="2364987300" sldId="380"/>
            <ac:spMk id="2" creationId="{912F0A9B-454A-F0B7-1147-385C1648E6A4}"/>
          </ac:spMkLst>
        </pc:spChg>
        <pc:spChg chg="mod">
          <ac:chgData name="Ian Yang" userId="b8cf7b36-ffd3-409a-8217-3fc68a478feb" providerId="ADAL" clId="{B3AE8F1C-8D41-4036-88B2-1BC2077CA9DA}" dt="2024-05-11T23:03:18.516" v="27874" actId="20577"/>
          <ac:spMkLst>
            <pc:docMk/>
            <pc:sldMk cId="2364987300" sldId="380"/>
            <ac:spMk id="3" creationId="{BD5F0D53-7814-5237-F23C-3DEF58248149}"/>
          </ac:spMkLst>
        </pc:spChg>
        <pc:spChg chg="add">
          <ac:chgData name="Ian Yang" userId="b8cf7b36-ffd3-409a-8217-3fc68a478feb" providerId="ADAL" clId="{B3AE8F1C-8D41-4036-88B2-1BC2077CA9DA}" dt="2024-05-11T22:50:59.076" v="27313"/>
          <ac:spMkLst>
            <pc:docMk/>
            <pc:sldMk cId="2364987300" sldId="380"/>
            <ac:spMk id="5" creationId="{161A0DD4-9274-F5F0-3791-EFBBAAD5D26E}"/>
          </ac:spMkLst>
        </pc:spChg>
        <pc:spChg chg="add">
          <ac:chgData name="Ian Yang" userId="b8cf7b36-ffd3-409a-8217-3fc68a478feb" providerId="ADAL" clId="{B3AE8F1C-8D41-4036-88B2-1BC2077CA9DA}" dt="2024-05-11T22:50:59.076" v="27313"/>
          <ac:spMkLst>
            <pc:docMk/>
            <pc:sldMk cId="2364987300" sldId="380"/>
            <ac:spMk id="6" creationId="{4E935C90-432B-DA2F-D384-3C1DA933FBAD}"/>
          </ac:spMkLst>
        </pc:spChg>
        <pc:spChg chg="add">
          <ac:chgData name="Ian Yang" userId="b8cf7b36-ffd3-409a-8217-3fc68a478feb" providerId="ADAL" clId="{B3AE8F1C-8D41-4036-88B2-1BC2077CA9DA}" dt="2024-05-11T22:51:03.790" v="27314"/>
          <ac:spMkLst>
            <pc:docMk/>
            <pc:sldMk cId="2364987300" sldId="380"/>
            <ac:spMk id="7" creationId="{03008293-E4A8-B4B7-DBA1-355F9B254D94}"/>
          </ac:spMkLst>
        </pc:spChg>
        <pc:spChg chg="add">
          <ac:chgData name="Ian Yang" userId="b8cf7b36-ffd3-409a-8217-3fc68a478feb" providerId="ADAL" clId="{B3AE8F1C-8D41-4036-88B2-1BC2077CA9DA}" dt="2024-05-11T22:51:03.790" v="27314"/>
          <ac:spMkLst>
            <pc:docMk/>
            <pc:sldMk cId="2364987300" sldId="380"/>
            <ac:spMk id="8" creationId="{C2DBD79A-5938-C19C-6E23-0CAF82DAA62B}"/>
          </ac:spMkLst>
        </pc:spChg>
      </pc:sldChg>
      <pc:sldChg chg="modSp new del mod modShow">
        <pc:chgData name="Ian Yang" userId="b8cf7b36-ffd3-409a-8217-3fc68a478feb" providerId="ADAL" clId="{B3AE8F1C-8D41-4036-88B2-1BC2077CA9DA}" dt="2024-05-11T14:39:43.533" v="25713" actId="2696"/>
        <pc:sldMkLst>
          <pc:docMk/>
          <pc:sldMk cId="3129557729" sldId="380"/>
        </pc:sldMkLst>
        <pc:spChg chg="mod">
          <ac:chgData name="Ian Yang" userId="b8cf7b36-ffd3-409a-8217-3fc68a478feb" providerId="ADAL" clId="{B3AE8F1C-8D41-4036-88B2-1BC2077CA9DA}" dt="2024-05-11T12:21:09.119" v="25274" actId="20577"/>
          <ac:spMkLst>
            <pc:docMk/>
            <pc:sldMk cId="3129557729" sldId="380"/>
            <ac:spMk id="2" creationId="{F44DA080-D95F-61DF-24B7-25252346E639}"/>
          </ac:spMkLst>
        </pc:spChg>
        <pc:spChg chg="mod">
          <ac:chgData name="Ian Yang" userId="b8cf7b36-ffd3-409a-8217-3fc68a478feb" providerId="ADAL" clId="{B3AE8F1C-8D41-4036-88B2-1BC2077CA9DA}" dt="2024-05-11T12:23:09.390" v="25340" actId="20577"/>
          <ac:spMkLst>
            <pc:docMk/>
            <pc:sldMk cId="3129557729" sldId="380"/>
            <ac:spMk id="3" creationId="{6D08E4C1-AB06-2AEA-E142-2A5FEAAFDBE6}"/>
          </ac:spMkLst>
        </pc:spChg>
      </pc:sldChg>
      <pc:sldChg chg="addSp modSp new mod modShow modNotesTx">
        <pc:chgData name="Ian Yang" userId="b8cf7b36-ffd3-409a-8217-3fc68a478feb" providerId="ADAL" clId="{B3AE8F1C-8D41-4036-88B2-1BC2077CA9DA}" dt="2024-05-13T09:28:13.394" v="29079" actId="20577"/>
        <pc:sldMkLst>
          <pc:docMk/>
          <pc:sldMk cId="2968397266" sldId="381"/>
        </pc:sldMkLst>
        <pc:spChg chg="mod">
          <ac:chgData name="Ian Yang" userId="b8cf7b36-ffd3-409a-8217-3fc68a478feb" providerId="ADAL" clId="{B3AE8F1C-8D41-4036-88B2-1BC2077CA9DA}" dt="2024-05-13T09:22:34.335" v="29049" actId="20577"/>
          <ac:spMkLst>
            <pc:docMk/>
            <pc:sldMk cId="2968397266" sldId="381"/>
            <ac:spMk id="2" creationId="{444EEA59-BFA9-DD82-0EF0-EE84411310E9}"/>
          </ac:spMkLst>
        </pc:spChg>
        <pc:spChg chg="mod">
          <ac:chgData name="Ian Yang" userId="b8cf7b36-ffd3-409a-8217-3fc68a478feb" providerId="ADAL" clId="{B3AE8F1C-8D41-4036-88B2-1BC2077CA9DA}" dt="2024-05-13T09:28:13.394" v="29079" actId="20577"/>
          <ac:spMkLst>
            <pc:docMk/>
            <pc:sldMk cId="2968397266" sldId="381"/>
            <ac:spMk id="3" creationId="{1685E754-7B38-69CC-FBAE-E4FF1251F10D}"/>
          </ac:spMkLst>
        </pc:spChg>
        <pc:spChg chg="add">
          <ac:chgData name="Ian Yang" userId="b8cf7b36-ffd3-409a-8217-3fc68a478feb" providerId="ADAL" clId="{B3AE8F1C-8D41-4036-88B2-1BC2077CA9DA}" dt="2024-05-13T09:22:14.691" v="29003"/>
          <ac:spMkLst>
            <pc:docMk/>
            <pc:sldMk cId="2968397266" sldId="381"/>
            <ac:spMk id="5" creationId="{E3BE1C7D-C84D-92DE-5B3F-CAC9C7AD5C96}"/>
          </ac:spMkLst>
        </pc:spChg>
        <pc:spChg chg="add">
          <ac:chgData name="Ian Yang" userId="b8cf7b36-ffd3-409a-8217-3fc68a478feb" providerId="ADAL" clId="{B3AE8F1C-8D41-4036-88B2-1BC2077CA9DA}" dt="2024-05-13T09:22:14.691" v="29003"/>
          <ac:spMkLst>
            <pc:docMk/>
            <pc:sldMk cId="2968397266" sldId="381"/>
            <ac:spMk id="6" creationId="{99153941-70A3-ECAC-ABEF-4C31330BBD6E}"/>
          </ac:spMkLst>
        </pc:spChg>
        <pc:spChg chg="add">
          <ac:chgData name="Ian Yang" userId="b8cf7b36-ffd3-409a-8217-3fc68a478feb" providerId="ADAL" clId="{B3AE8F1C-8D41-4036-88B2-1BC2077CA9DA}" dt="2024-05-13T09:22:14.691" v="29003"/>
          <ac:spMkLst>
            <pc:docMk/>
            <pc:sldMk cId="2968397266" sldId="381"/>
            <ac:spMk id="7" creationId="{DFE42D95-EA55-0E08-D9F0-5CD77916E5E3}"/>
          </ac:spMkLst>
        </pc:spChg>
        <pc:spChg chg="add">
          <ac:chgData name="Ian Yang" userId="b8cf7b36-ffd3-409a-8217-3fc68a478feb" providerId="ADAL" clId="{B3AE8F1C-8D41-4036-88B2-1BC2077CA9DA}" dt="2024-05-13T09:22:14.691" v="29003"/>
          <ac:spMkLst>
            <pc:docMk/>
            <pc:sldMk cId="2968397266" sldId="381"/>
            <ac:spMk id="8" creationId="{B02D9521-E9F9-24B2-616F-9A32CA6DF3A8}"/>
          </ac:spMkLst>
        </pc:spChg>
        <pc:spChg chg="add">
          <ac:chgData name="Ian Yang" userId="b8cf7b36-ffd3-409a-8217-3fc68a478feb" providerId="ADAL" clId="{B3AE8F1C-8D41-4036-88B2-1BC2077CA9DA}" dt="2024-05-13T09:22:14.691" v="29003"/>
          <ac:spMkLst>
            <pc:docMk/>
            <pc:sldMk cId="2968397266" sldId="381"/>
            <ac:spMk id="9" creationId="{454A7659-ECB7-82A9-4942-8A7709DB4348}"/>
          </ac:spMkLst>
        </pc:spChg>
        <pc:spChg chg="add">
          <ac:chgData name="Ian Yang" userId="b8cf7b36-ffd3-409a-8217-3fc68a478feb" providerId="ADAL" clId="{B3AE8F1C-8D41-4036-88B2-1BC2077CA9DA}" dt="2024-05-13T09:22:14.691" v="29003"/>
          <ac:spMkLst>
            <pc:docMk/>
            <pc:sldMk cId="2968397266" sldId="381"/>
            <ac:spMk id="10" creationId="{F1AFC65E-D616-E168-745C-B66371124D7E}"/>
          </ac:spMkLst>
        </pc:spChg>
        <pc:spChg chg="add">
          <ac:chgData name="Ian Yang" userId="b8cf7b36-ffd3-409a-8217-3fc68a478feb" providerId="ADAL" clId="{B3AE8F1C-8D41-4036-88B2-1BC2077CA9DA}" dt="2024-05-13T09:22:14.691" v="29003"/>
          <ac:spMkLst>
            <pc:docMk/>
            <pc:sldMk cId="2968397266" sldId="381"/>
            <ac:spMk id="11" creationId="{200D0497-4C61-BC5B-5BD1-730C1A81513B}"/>
          </ac:spMkLst>
        </pc:spChg>
        <pc:spChg chg="add">
          <ac:chgData name="Ian Yang" userId="b8cf7b36-ffd3-409a-8217-3fc68a478feb" providerId="ADAL" clId="{B3AE8F1C-8D41-4036-88B2-1BC2077CA9DA}" dt="2024-05-13T09:22:14.691" v="29003"/>
          <ac:spMkLst>
            <pc:docMk/>
            <pc:sldMk cId="2968397266" sldId="381"/>
            <ac:spMk id="12" creationId="{D6974B63-7024-CDA6-1A73-959D9CD4F9B4}"/>
          </ac:spMkLst>
        </pc:spChg>
        <pc:spChg chg="add">
          <ac:chgData name="Ian Yang" userId="b8cf7b36-ffd3-409a-8217-3fc68a478feb" providerId="ADAL" clId="{B3AE8F1C-8D41-4036-88B2-1BC2077CA9DA}" dt="2024-05-13T09:22:14.691" v="29003"/>
          <ac:spMkLst>
            <pc:docMk/>
            <pc:sldMk cId="2968397266" sldId="381"/>
            <ac:spMk id="13" creationId="{D993B77A-7FAD-5A0E-2851-FA45E032A55C}"/>
          </ac:spMkLst>
        </pc:spChg>
      </pc:sldChg>
      <pc:sldMasterChg chg="modSp mod modSldLayout">
        <pc:chgData name="Ian Yang" userId="b8cf7b36-ffd3-409a-8217-3fc68a478feb" providerId="ADAL" clId="{B3AE8F1C-8D41-4036-88B2-1BC2077CA9DA}" dt="2024-05-11T12:14:59.554" v="25143"/>
        <pc:sldMasterMkLst>
          <pc:docMk/>
          <pc:sldMasterMk cId="0" sldId="2147483648"/>
        </pc:sldMasterMkLst>
        <pc:spChg chg="mod">
          <ac:chgData name="Ian Yang" userId="b8cf7b36-ffd3-409a-8217-3fc68a478feb" providerId="ADAL" clId="{B3AE8F1C-8D41-4036-88B2-1BC2077CA9DA}" dt="2024-05-11T12:14:02.614" v="25140" actId="120"/>
          <ac:spMkLst>
            <pc:docMk/>
            <pc:sldMasterMk cId="0" sldId="2147483648"/>
            <ac:spMk id="3" creationId="{A0F2061E-85C2-BD91-D474-CB916375E3DD}"/>
          </ac:spMkLst>
        </pc:spChg>
        <pc:sldLayoutChg chg="addSp modSp">
          <pc:chgData name="Ian Yang" userId="b8cf7b36-ffd3-409a-8217-3fc68a478feb" providerId="ADAL" clId="{B3AE8F1C-8D41-4036-88B2-1BC2077CA9DA}" dt="2024-05-11T12:14:58.298" v="25142"/>
          <pc:sldLayoutMkLst>
            <pc:docMk/>
            <pc:sldMasterMk cId="0" sldId="2147483648"/>
            <pc:sldLayoutMk cId="3155579269" sldId="2147483888"/>
          </pc:sldLayoutMkLst>
          <pc:spChg chg="add mod">
            <ac:chgData name="Ian Yang" userId="b8cf7b36-ffd3-409a-8217-3fc68a478feb" providerId="ADAL" clId="{B3AE8F1C-8D41-4036-88B2-1BC2077CA9DA}" dt="2024-05-11T12:14:58.298" v="25142"/>
            <ac:spMkLst>
              <pc:docMk/>
              <pc:sldMasterMk cId="0" sldId="2147483648"/>
              <pc:sldLayoutMk cId="3155579269" sldId="2147483888"/>
              <ac:spMk id="2" creationId="{001BAC86-486C-1E14-8A8A-525F371C26B3}"/>
            </ac:spMkLst>
          </pc:spChg>
        </pc:sldLayoutChg>
        <pc:sldLayoutChg chg="addSp modSp">
          <pc:chgData name="Ian Yang" userId="b8cf7b36-ffd3-409a-8217-3fc68a478feb" providerId="ADAL" clId="{B3AE8F1C-8D41-4036-88B2-1BC2077CA9DA}" dt="2024-05-11T12:14:59.554" v="25143"/>
          <pc:sldLayoutMkLst>
            <pc:docMk/>
            <pc:sldMasterMk cId="0" sldId="2147483648"/>
            <pc:sldLayoutMk cId="3183151308" sldId="2147483889"/>
          </pc:sldLayoutMkLst>
          <pc:spChg chg="add mod">
            <ac:chgData name="Ian Yang" userId="b8cf7b36-ffd3-409a-8217-3fc68a478feb" providerId="ADAL" clId="{B3AE8F1C-8D41-4036-88B2-1BC2077CA9DA}" dt="2024-05-11T12:14:59.554" v="25143"/>
            <ac:spMkLst>
              <pc:docMk/>
              <pc:sldMasterMk cId="0" sldId="2147483648"/>
              <pc:sldLayoutMk cId="3183151308" sldId="2147483889"/>
              <ac:spMk id="2" creationId="{D906C10E-0BC2-A6DA-A8F2-5570A7B0654D}"/>
            </ac:spMkLst>
          </pc:spChg>
        </pc:sldLayoutChg>
        <pc:sldLayoutChg chg="addSp modSp">
          <pc:chgData name="Ian Yang" userId="b8cf7b36-ffd3-409a-8217-3fc68a478feb" providerId="ADAL" clId="{B3AE8F1C-8D41-4036-88B2-1BC2077CA9DA}" dt="2024-05-11T12:14:56.428" v="25141"/>
          <pc:sldLayoutMkLst>
            <pc:docMk/>
            <pc:sldMasterMk cId="0" sldId="2147483648"/>
            <pc:sldLayoutMk cId="1453136674" sldId="2147483892"/>
          </pc:sldLayoutMkLst>
          <pc:spChg chg="add mod">
            <ac:chgData name="Ian Yang" userId="b8cf7b36-ffd3-409a-8217-3fc68a478feb" providerId="ADAL" clId="{B3AE8F1C-8D41-4036-88B2-1BC2077CA9DA}" dt="2024-05-11T12:14:56.428" v="25141"/>
            <ac:spMkLst>
              <pc:docMk/>
              <pc:sldMasterMk cId="0" sldId="2147483648"/>
              <pc:sldLayoutMk cId="1453136674" sldId="2147483892"/>
              <ac:spMk id="2" creationId="{FA5027FC-7B7A-9411-76F3-E66D98436EA5}"/>
            </ac:spMkLst>
          </pc:spChg>
        </pc:sldLayoutChg>
      </pc:sldMasterChg>
      <pc:sldMasterChg chg="addSp modSp modSldLayout">
        <pc:chgData name="Ian Yang" userId="b8cf7b36-ffd3-409a-8217-3fc68a478feb" providerId="ADAL" clId="{B3AE8F1C-8D41-4036-88B2-1BC2077CA9DA}" dt="2024-05-11T12:15:04.506" v="25147"/>
        <pc:sldMasterMkLst>
          <pc:docMk/>
          <pc:sldMasterMk cId="3700734635" sldId="2147483894"/>
        </pc:sldMasterMkLst>
        <pc:spChg chg="add mod">
          <ac:chgData name="Ian Yang" userId="b8cf7b36-ffd3-409a-8217-3fc68a478feb" providerId="ADAL" clId="{B3AE8F1C-8D41-4036-88B2-1BC2077CA9DA}" dt="2024-05-11T12:15:00.577" v="25144"/>
          <ac:spMkLst>
            <pc:docMk/>
            <pc:sldMasterMk cId="3700734635" sldId="2147483894"/>
            <ac:spMk id="3" creationId="{A45D5406-9680-84AB-AAE2-728F2431A725}"/>
          </ac:spMkLst>
        </pc:spChg>
        <pc:sldLayoutChg chg="addSp modSp">
          <pc:chgData name="Ian Yang" userId="b8cf7b36-ffd3-409a-8217-3fc68a478feb" providerId="ADAL" clId="{B3AE8F1C-8D41-4036-88B2-1BC2077CA9DA}" dt="2024-05-11T12:15:01.698" v="25145"/>
          <pc:sldLayoutMkLst>
            <pc:docMk/>
            <pc:sldMasterMk cId="3700734635" sldId="2147483894"/>
            <pc:sldLayoutMk cId="788320198" sldId="2147483895"/>
          </pc:sldLayoutMkLst>
          <pc:spChg chg="add mod">
            <ac:chgData name="Ian Yang" userId="b8cf7b36-ffd3-409a-8217-3fc68a478feb" providerId="ADAL" clId="{B3AE8F1C-8D41-4036-88B2-1BC2077CA9DA}" dt="2024-05-11T12:15:01.698" v="25145"/>
            <ac:spMkLst>
              <pc:docMk/>
              <pc:sldMasterMk cId="3700734635" sldId="2147483894"/>
              <pc:sldLayoutMk cId="788320198" sldId="2147483895"/>
              <ac:spMk id="2" creationId="{94E8D207-776A-2151-2ABA-9C5B9F65CCF3}"/>
            </ac:spMkLst>
          </pc:spChg>
        </pc:sldLayoutChg>
        <pc:sldLayoutChg chg="addSp modSp">
          <pc:chgData name="Ian Yang" userId="b8cf7b36-ffd3-409a-8217-3fc68a478feb" providerId="ADAL" clId="{B3AE8F1C-8D41-4036-88B2-1BC2077CA9DA}" dt="2024-05-11T12:15:03.457" v="25146"/>
          <pc:sldLayoutMkLst>
            <pc:docMk/>
            <pc:sldMasterMk cId="3700734635" sldId="2147483894"/>
            <pc:sldLayoutMk cId="2495615287" sldId="2147483896"/>
          </pc:sldLayoutMkLst>
          <pc:spChg chg="add mod">
            <ac:chgData name="Ian Yang" userId="b8cf7b36-ffd3-409a-8217-3fc68a478feb" providerId="ADAL" clId="{B3AE8F1C-8D41-4036-88B2-1BC2077CA9DA}" dt="2024-05-11T12:15:03.457" v="25146"/>
            <ac:spMkLst>
              <pc:docMk/>
              <pc:sldMasterMk cId="3700734635" sldId="2147483894"/>
              <pc:sldLayoutMk cId="2495615287" sldId="2147483896"/>
              <ac:spMk id="2" creationId="{16608641-BCC5-4F64-7AC4-7F87EA3095DD}"/>
            </ac:spMkLst>
          </pc:spChg>
        </pc:sldLayoutChg>
        <pc:sldLayoutChg chg="addSp modSp">
          <pc:chgData name="Ian Yang" userId="b8cf7b36-ffd3-409a-8217-3fc68a478feb" providerId="ADAL" clId="{B3AE8F1C-8D41-4036-88B2-1BC2077CA9DA}" dt="2024-05-11T12:15:04.506" v="25147"/>
          <pc:sldLayoutMkLst>
            <pc:docMk/>
            <pc:sldMasterMk cId="3700734635" sldId="2147483894"/>
            <pc:sldLayoutMk cId="3861631532" sldId="2147483897"/>
          </pc:sldLayoutMkLst>
          <pc:spChg chg="add mod">
            <ac:chgData name="Ian Yang" userId="b8cf7b36-ffd3-409a-8217-3fc68a478feb" providerId="ADAL" clId="{B3AE8F1C-8D41-4036-88B2-1BC2077CA9DA}" dt="2024-05-11T12:15:04.506" v="25147"/>
            <ac:spMkLst>
              <pc:docMk/>
              <pc:sldMasterMk cId="3700734635" sldId="2147483894"/>
              <pc:sldLayoutMk cId="3861631532" sldId="2147483897"/>
              <ac:spMk id="2" creationId="{2930F0FB-132A-CFA3-99F8-AD304F398B05}"/>
            </ac:spMkLst>
          </pc:spChg>
        </pc:sldLayoutChg>
      </pc:sldMasterChg>
      <pc:sldMasterChg chg="addSp">
        <pc:chgData name="Ian Yang" userId="b8cf7b36-ffd3-409a-8217-3fc68a478feb" providerId="ADAL" clId="{B3AE8F1C-8D41-4036-88B2-1BC2077CA9DA}" dt="2024-05-03T10:59:53.715" v="18975"/>
        <pc:sldMasterMkLst>
          <pc:docMk/>
          <pc:sldMasterMk cId="532742152" sldId="2147483898"/>
        </pc:sldMasterMkLst>
        <pc:picChg chg="add">
          <ac:chgData name="Ian Yang" userId="b8cf7b36-ffd3-409a-8217-3fc68a478feb" providerId="ADAL" clId="{B3AE8F1C-8D41-4036-88B2-1BC2077CA9DA}" dt="2024-05-03T10:59:53.715" v="18975"/>
          <ac:picMkLst>
            <pc:docMk/>
            <pc:sldMasterMk cId="532742152" sldId="2147483898"/>
            <ac:picMk id="9" creationId="{D7DBF4B4-5163-1C3D-19AB-569077282BD8}"/>
          </ac:picMkLst>
        </pc:picChg>
        <pc:picChg chg="add">
          <ac:chgData name="Ian Yang" userId="b8cf7b36-ffd3-409a-8217-3fc68a478feb" providerId="ADAL" clId="{B3AE8F1C-8D41-4036-88B2-1BC2077CA9DA}" dt="2024-05-03T10:59:53.715" v="18975"/>
          <ac:picMkLst>
            <pc:docMk/>
            <pc:sldMasterMk cId="532742152" sldId="2147483898"/>
            <ac:picMk id="37" creationId="{050F5FE9-B120-5E79-2DF9-BBEE7B4C047A}"/>
          </ac:picMkLst>
        </pc:picChg>
        <pc:cxnChg chg="add">
          <ac:chgData name="Ian Yang" userId="b8cf7b36-ffd3-409a-8217-3fc68a478feb" providerId="ADAL" clId="{B3AE8F1C-8D41-4036-88B2-1BC2077CA9DA}" dt="2024-05-03T10:59:53.715" v="18975"/>
          <ac:cxnSpMkLst>
            <pc:docMk/>
            <pc:sldMasterMk cId="532742152" sldId="2147483898"/>
            <ac:cxnSpMk id="8" creationId="{B500E682-697C-18FF-A8AB-CF5C28BF1237}"/>
          </ac:cxnSpMkLst>
        </pc:cxnChg>
        <pc:cxnChg chg="add">
          <ac:chgData name="Ian Yang" userId="b8cf7b36-ffd3-409a-8217-3fc68a478feb" providerId="ADAL" clId="{B3AE8F1C-8D41-4036-88B2-1BC2077CA9DA}" dt="2024-05-03T10:59:53.715" v="18975"/>
          <ac:cxnSpMkLst>
            <pc:docMk/>
            <pc:sldMasterMk cId="532742152" sldId="2147483898"/>
            <ac:cxnSpMk id="36" creationId="{19941411-7888-1C54-0EAB-0491030ECBCD}"/>
          </ac:cxnSpMkLst>
        </pc:cxnChg>
      </pc:sldMasterChg>
      <pc:sldMasterChg chg="addSp">
        <pc:chgData name="Ian Yang" userId="b8cf7b36-ffd3-409a-8217-3fc68a478feb" providerId="ADAL" clId="{B3AE8F1C-8D41-4036-88B2-1BC2077CA9DA}" dt="2024-05-03T11:26:11.989" v="18989"/>
        <pc:sldMasterMkLst>
          <pc:docMk/>
          <pc:sldMasterMk cId="1647939253" sldId="2147483898"/>
        </pc:sldMasterMkLst>
        <pc:picChg chg="add">
          <ac:chgData name="Ian Yang" userId="b8cf7b36-ffd3-409a-8217-3fc68a478feb" providerId="ADAL" clId="{B3AE8F1C-8D41-4036-88B2-1BC2077CA9DA}" dt="2024-05-03T11:26:11.989" v="18989"/>
          <ac:picMkLst>
            <pc:docMk/>
            <pc:sldMasterMk cId="1647939253" sldId="2147483898"/>
            <ac:picMk id="8" creationId="{122611A2-0F4D-E1A8-86AF-1BC3B7206A19}"/>
          </ac:picMkLst>
        </pc:picChg>
        <pc:picChg chg="add">
          <ac:chgData name="Ian Yang" userId="b8cf7b36-ffd3-409a-8217-3fc68a478feb" providerId="ADAL" clId="{B3AE8F1C-8D41-4036-88B2-1BC2077CA9DA}" dt="2024-05-03T11:26:11.989" v="18989"/>
          <ac:picMkLst>
            <pc:docMk/>
            <pc:sldMasterMk cId="1647939253" sldId="2147483898"/>
            <ac:picMk id="10" creationId="{F7B98F43-BE93-1241-A4AA-BAD0E22AC42D}"/>
          </ac:picMkLst>
        </pc:picChg>
        <pc:cxnChg chg="add">
          <ac:chgData name="Ian Yang" userId="b8cf7b36-ffd3-409a-8217-3fc68a478feb" providerId="ADAL" clId="{B3AE8F1C-8D41-4036-88B2-1BC2077CA9DA}" dt="2024-05-03T11:26:11.989" v="18989"/>
          <ac:cxnSpMkLst>
            <pc:docMk/>
            <pc:sldMasterMk cId="1647939253" sldId="2147483898"/>
            <ac:cxnSpMk id="7" creationId="{64D288AA-42A4-88EB-BF65-3FBBE9447F8E}"/>
          </ac:cxnSpMkLst>
        </pc:cxnChg>
        <pc:cxnChg chg="add">
          <ac:chgData name="Ian Yang" userId="b8cf7b36-ffd3-409a-8217-3fc68a478feb" providerId="ADAL" clId="{B3AE8F1C-8D41-4036-88B2-1BC2077CA9DA}" dt="2024-05-03T11:26:11.989" v="18989"/>
          <ac:cxnSpMkLst>
            <pc:docMk/>
            <pc:sldMasterMk cId="1647939253" sldId="2147483898"/>
            <ac:cxnSpMk id="9" creationId="{B5C2FA3C-86D8-BEC3-C81F-540E95EDF5EB}"/>
          </ac:cxnSpMkLst>
        </pc:cxnChg>
      </pc:sldMasterChg>
      <pc:sldMasterChg chg="addSp">
        <pc:chgData name="Ian Yang" userId="b8cf7b36-ffd3-409a-8217-3fc68a478feb" providerId="ADAL" clId="{B3AE8F1C-8D41-4036-88B2-1BC2077CA9DA}" dt="2024-05-03T10:59:36.123" v="18967"/>
        <pc:sldMasterMkLst>
          <pc:docMk/>
          <pc:sldMasterMk cId="2476128966" sldId="2147483898"/>
        </pc:sldMasterMkLst>
        <pc:picChg chg="add">
          <ac:chgData name="Ian Yang" userId="b8cf7b36-ffd3-409a-8217-3fc68a478feb" providerId="ADAL" clId="{B3AE8F1C-8D41-4036-88B2-1BC2077CA9DA}" dt="2024-05-03T10:59:36.123" v="18967"/>
          <ac:picMkLst>
            <pc:docMk/>
            <pc:sldMasterMk cId="2476128966" sldId="2147483898"/>
            <ac:picMk id="8" creationId="{A6FC2D31-FD7A-8BC6-9A77-99EC74965003}"/>
          </ac:picMkLst>
        </pc:picChg>
        <pc:picChg chg="add">
          <ac:chgData name="Ian Yang" userId="b8cf7b36-ffd3-409a-8217-3fc68a478feb" providerId="ADAL" clId="{B3AE8F1C-8D41-4036-88B2-1BC2077CA9DA}" dt="2024-05-03T10:59:36.123" v="18967"/>
          <ac:picMkLst>
            <pc:docMk/>
            <pc:sldMasterMk cId="2476128966" sldId="2147483898"/>
            <ac:picMk id="10" creationId="{A6892A23-249F-34EE-AC37-2D94E2CFCC22}"/>
          </ac:picMkLst>
        </pc:picChg>
        <pc:cxnChg chg="add">
          <ac:chgData name="Ian Yang" userId="b8cf7b36-ffd3-409a-8217-3fc68a478feb" providerId="ADAL" clId="{B3AE8F1C-8D41-4036-88B2-1BC2077CA9DA}" dt="2024-05-03T10:59:36.123" v="18967"/>
          <ac:cxnSpMkLst>
            <pc:docMk/>
            <pc:sldMasterMk cId="2476128966" sldId="2147483898"/>
            <ac:cxnSpMk id="7" creationId="{3F57E015-95C5-8A34-CB13-26BF81D1E106}"/>
          </ac:cxnSpMkLst>
        </pc:cxnChg>
        <pc:cxnChg chg="add">
          <ac:chgData name="Ian Yang" userId="b8cf7b36-ffd3-409a-8217-3fc68a478feb" providerId="ADAL" clId="{B3AE8F1C-8D41-4036-88B2-1BC2077CA9DA}" dt="2024-05-03T10:59:36.123" v="18967"/>
          <ac:cxnSpMkLst>
            <pc:docMk/>
            <pc:sldMasterMk cId="2476128966" sldId="2147483898"/>
            <ac:cxnSpMk id="9" creationId="{A80AC23D-3901-7A9C-F925-9D7BC5CBD5EB}"/>
          </ac:cxnSpMkLst>
        </pc:cxnChg>
      </pc:sldMasterChg>
      <pc:sldMasterChg chg="del delSldLayout">
        <pc:chgData name="Ian Yang" userId="b8cf7b36-ffd3-409a-8217-3fc68a478feb" providerId="ADAL" clId="{B3AE8F1C-8D41-4036-88B2-1BC2077CA9DA}" dt="2024-05-01T19:29:54.606" v="12494" actId="2696"/>
        <pc:sldMasterMkLst>
          <pc:docMk/>
          <pc:sldMasterMk cId="2699917632" sldId="2147483898"/>
        </pc:sldMasterMkLst>
        <pc:sldLayoutChg chg="del">
          <pc:chgData name="Ian Yang" userId="b8cf7b36-ffd3-409a-8217-3fc68a478feb" providerId="ADAL" clId="{B3AE8F1C-8D41-4036-88B2-1BC2077CA9DA}" dt="2024-05-01T19:29:54.606" v="12494" actId="2696"/>
          <pc:sldLayoutMkLst>
            <pc:docMk/>
            <pc:sldMasterMk cId="2699917632" sldId="2147483898"/>
            <pc:sldLayoutMk cId="1557624618" sldId="2147483899"/>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4240700789" sldId="2147483900"/>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634608609" sldId="2147483901"/>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3519297732" sldId="2147483902"/>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126760842" sldId="2147483903"/>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1645387428" sldId="2147483904"/>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1879338666" sldId="2147483905"/>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1309827491" sldId="2147483906"/>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585119740" sldId="2147483907"/>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107864784" sldId="2147483908"/>
          </pc:sldLayoutMkLst>
        </pc:sldLayoutChg>
        <pc:sldLayoutChg chg="del">
          <pc:chgData name="Ian Yang" userId="b8cf7b36-ffd3-409a-8217-3fc68a478feb" providerId="ADAL" clId="{B3AE8F1C-8D41-4036-88B2-1BC2077CA9DA}" dt="2024-05-01T19:29:54.606" v="12494" actId="2696"/>
          <pc:sldLayoutMkLst>
            <pc:docMk/>
            <pc:sldMasterMk cId="2699917632" sldId="2147483898"/>
            <pc:sldLayoutMk cId="1334326408" sldId="2147483909"/>
          </pc:sldLayoutMkLst>
        </pc:sldLayoutChg>
      </pc:sldMasterChg>
      <pc:sldMasterChg chg="addSp">
        <pc:chgData name="Ian Yang" userId="b8cf7b36-ffd3-409a-8217-3fc68a478feb" providerId="ADAL" clId="{B3AE8F1C-8D41-4036-88B2-1BC2077CA9DA}" dt="2024-05-03T10:59:22.312" v="18960"/>
        <pc:sldMasterMkLst>
          <pc:docMk/>
          <pc:sldMasterMk cId="4166783084" sldId="2147483898"/>
        </pc:sldMasterMkLst>
        <pc:picChg chg="add">
          <ac:chgData name="Ian Yang" userId="b8cf7b36-ffd3-409a-8217-3fc68a478feb" providerId="ADAL" clId="{B3AE8F1C-8D41-4036-88B2-1BC2077CA9DA}" dt="2024-05-03T10:59:22.312" v="18960"/>
          <ac:picMkLst>
            <pc:docMk/>
            <pc:sldMasterMk cId="4166783084" sldId="2147483898"/>
            <ac:picMk id="8" creationId="{4F347FA5-4085-3C7A-957F-F66A95C98916}"/>
          </ac:picMkLst>
        </pc:picChg>
        <pc:picChg chg="add">
          <ac:chgData name="Ian Yang" userId="b8cf7b36-ffd3-409a-8217-3fc68a478feb" providerId="ADAL" clId="{B3AE8F1C-8D41-4036-88B2-1BC2077CA9DA}" dt="2024-05-03T10:59:22.312" v="18960"/>
          <ac:picMkLst>
            <pc:docMk/>
            <pc:sldMasterMk cId="4166783084" sldId="2147483898"/>
            <ac:picMk id="10" creationId="{6E8646B7-F9B3-4A6B-E5D5-BB63034698E6}"/>
          </ac:picMkLst>
        </pc:picChg>
        <pc:cxnChg chg="add">
          <ac:chgData name="Ian Yang" userId="b8cf7b36-ffd3-409a-8217-3fc68a478feb" providerId="ADAL" clId="{B3AE8F1C-8D41-4036-88B2-1BC2077CA9DA}" dt="2024-05-03T10:59:22.312" v="18960"/>
          <ac:cxnSpMkLst>
            <pc:docMk/>
            <pc:sldMasterMk cId="4166783084" sldId="2147483898"/>
            <ac:cxnSpMk id="7" creationId="{7F5739D5-B383-48B1-1A4C-C321A00B0B0A}"/>
          </ac:cxnSpMkLst>
        </pc:cxnChg>
        <pc:cxnChg chg="add">
          <ac:chgData name="Ian Yang" userId="b8cf7b36-ffd3-409a-8217-3fc68a478feb" providerId="ADAL" clId="{B3AE8F1C-8D41-4036-88B2-1BC2077CA9DA}" dt="2024-05-03T10:59:22.312" v="18960"/>
          <ac:cxnSpMkLst>
            <pc:docMk/>
            <pc:sldMasterMk cId="4166783084" sldId="2147483898"/>
            <ac:cxnSpMk id="9" creationId="{ED1F38AB-896F-406F-22FD-D6EF5F1E0658}"/>
          </ac:cxnSpMkLst>
        </pc:cxnChg>
      </pc:sldMasterChg>
      <pc:sldMasterChg chg="del delSldLayout">
        <pc:chgData name="Ian Yang" userId="b8cf7b36-ffd3-409a-8217-3fc68a478feb" providerId="ADAL" clId="{B3AE8F1C-8D41-4036-88B2-1BC2077CA9DA}" dt="2024-05-01T19:29:55.998" v="12495" actId="2696"/>
        <pc:sldMasterMkLst>
          <pc:docMk/>
          <pc:sldMasterMk cId="164795522" sldId="2147483910"/>
        </pc:sldMasterMkLst>
        <pc:sldLayoutChg chg="del">
          <pc:chgData name="Ian Yang" userId="b8cf7b36-ffd3-409a-8217-3fc68a478feb" providerId="ADAL" clId="{B3AE8F1C-8D41-4036-88B2-1BC2077CA9DA}" dt="2024-05-01T19:29:55.998" v="12495" actId="2696"/>
          <pc:sldLayoutMkLst>
            <pc:docMk/>
            <pc:sldMasterMk cId="164795522" sldId="2147483910"/>
            <pc:sldLayoutMk cId="3517383265" sldId="2147483911"/>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375946202" sldId="2147483912"/>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1874571956" sldId="2147483913"/>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1725400010" sldId="2147483914"/>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1886910232" sldId="2147483915"/>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2703027613" sldId="2147483916"/>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1719301727" sldId="2147483917"/>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4284225046" sldId="2147483918"/>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3631328388" sldId="2147483919"/>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2581866383" sldId="2147483920"/>
          </pc:sldLayoutMkLst>
        </pc:sldLayoutChg>
        <pc:sldLayoutChg chg="del">
          <pc:chgData name="Ian Yang" userId="b8cf7b36-ffd3-409a-8217-3fc68a478feb" providerId="ADAL" clId="{B3AE8F1C-8D41-4036-88B2-1BC2077CA9DA}" dt="2024-05-01T19:29:55.998" v="12495" actId="2696"/>
          <pc:sldLayoutMkLst>
            <pc:docMk/>
            <pc:sldMasterMk cId="164795522" sldId="2147483910"/>
            <pc:sldLayoutMk cId="199971126" sldId="2147483921"/>
          </pc:sldLayoutMkLst>
        </pc:sldLayoutChg>
      </pc:sldMasterChg>
      <pc:sldMasterChg chg="del delSldLayout">
        <pc:chgData name="Ian Yang" userId="b8cf7b36-ffd3-409a-8217-3fc68a478feb" providerId="ADAL" clId="{B3AE8F1C-8D41-4036-88B2-1BC2077CA9DA}" dt="2024-04-29T22:40:38.759" v="4930" actId="2696"/>
        <pc:sldMasterMkLst>
          <pc:docMk/>
          <pc:sldMasterMk cId="3264074838" sldId="2147483922"/>
        </pc:sldMasterMkLst>
        <pc:sldLayoutChg chg="del">
          <pc:chgData name="Ian Yang" userId="b8cf7b36-ffd3-409a-8217-3fc68a478feb" providerId="ADAL" clId="{B3AE8F1C-8D41-4036-88B2-1BC2077CA9DA}" dt="2024-04-29T22:40:38.759" v="4930" actId="2696"/>
          <pc:sldLayoutMkLst>
            <pc:docMk/>
            <pc:sldMasterMk cId="3264074838" sldId="2147483922"/>
            <pc:sldLayoutMk cId="2934855403" sldId="2147483923"/>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1831301448" sldId="2147483924"/>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2118855398" sldId="2147483925"/>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1624236778" sldId="2147483926"/>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3237290217" sldId="2147483927"/>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1652492513" sldId="2147483928"/>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3976636157" sldId="2147483929"/>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2278503797" sldId="2147483930"/>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1442790092" sldId="2147483931"/>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3834663919" sldId="2147483932"/>
          </pc:sldLayoutMkLst>
        </pc:sldLayoutChg>
        <pc:sldLayoutChg chg="del">
          <pc:chgData name="Ian Yang" userId="b8cf7b36-ffd3-409a-8217-3fc68a478feb" providerId="ADAL" clId="{B3AE8F1C-8D41-4036-88B2-1BC2077CA9DA}" dt="2024-04-29T22:40:38.759" v="4930" actId="2696"/>
          <pc:sldLayoutMkLst>
            <pc:docMk/>
            <pc:sldMasterMk cId="3264074838" sldId="2147483922"/>
            <pc:sldLayoutMk cId="2746577923" sldId="214748393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A401E-5089-4487-9D82-7DB35038CF5F}"/>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atin typeface="Arial" panose="020B0604020202020204" pitchFamily="34" charset="0"/>
                <a:ea typeface="ＭＳ Ｐゴシック" panose="020B0600070205080204" pitchFamily="34" charset="-128"/>
              </a:defRPr>
            </a:lvl1pPr>
          </a:lstStyle>
          <a:p>
            <a:pPr>
              <a:defRPr/>
            </a:pPr>
            <a:endParaRPr lang="en-GB"/>
          </a:p>
        </p:txBody>
      </p:sp>
      <p:sp>
        <p:nvSpPr>
          <p:cNvPr id="3" name="Date Placeholder 2">
            <a:extLst>
              <a:ext uri="{FF2B5EF4-FFF2-40B4-BE49-F238E27FC236}">
                <a16:creationId xmlns:a16="http://schemas.microsoft.com/office/drawing/2014/main" id="{6769E9B9-9F13-4544-B0B5-422CCE793769}"/>
              </a:ext>
            </a:extLst>
          </p:cNvPr>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atin typeface="Arial" panose="020B0604020202020204" pitchFamily="34" charset="0"/>
                <a:ea typeface="ＭＳ Ｐゴシック" panose="020B0600070205080204" pitchFamily="34" charset="-128"/>
              </a:defRPr>
            </a:lvl1pPr>
          </a:lstStyle>
          <a:p>
            <a:pPr>
              <a:defRPr/>
            </a:pPr>
            <a:fld id="{E2C8AF6F-5489-4B50-8180-9E6118FC16F5}" type="datetimeFigureOut">
              <a:rPr lang="en-GB"/>
              <a:pPr>
                <a:defRPr/>
              </a:pPr>
              <a:t>13/05/2024</a:t>
            </a:fld>
            <a:endParaRPr lang="en-GB" dirty="0"/>
          </a:p>
        </p:txBody>
      </p:sp>
      <p:sp>
        <p:nvSpPr>
          <p:cNvPr id="4" name="Footer Placeholder 3">
            <a:extLst>
              <a:ext uri="{FF2B5EF4-FFF2-40B4-BE49-F238E27FC236}">
                <a16:creationId xmlns:a16="http://schemas.microsoft.com/office/drawing/2014/main" id="{CAE6326A-2D3E-4D1F-AD1E-6E6615C15A01}"/>
              </a:ext>
            </a:extLst>
          </p:cNvPr>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atin typeface="Arial" panose="020B0604020202020204" pitchFamily="34" charset="0"/>
                <a:ea typeface="ＭＳ Ｐゴシック" panose="020B0600070205080204" pitchFamily="34" charset="-128"/>
              </a:defRPr>
            </a:lvl1pPr>
          </a:lstStyle>
          <a:p>
            <a:pPr>
              <a:defRPr/>
            </a:pPr>
            <a:endParaRPr lang="en-GB"/>
          </a:p>
        </p:txBody>
      </p:sp>
      <p:sp>
        <p:nvSpPr>
          <p:cNvPr id="5" name="Slide Number Placeholder 4">
            <a:extLst>
              <a:ext uri="{FF2B5EF4-FFF2-40B4-BE49-F238E27FC236}">
                <a16:creationId xmlns:a16="http://schemas.microsoft.com/office/drawing/2014/main" id="{2A9F1AC0-6870-4974-95B7-D61C33106864}"/>
              </a:ext>
            </a:extLst>
          </p:cNvPr>
          <p:cNvSpPr>
            <a:spLocks noGrp="1"/>
          </p:cNvSpPr>
          <p:nvPr>
            <p:ph type="sldNum" sz="quarter" idx="3"/>
          </p:nvPr>
        </p:nvSpPr>
        <p:spPr>
          <a:xfrm>
            <a:off x="3854450" y="9445625"/>
            <a:ext cx="2949575" cy="498475"/>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6E46B2E9-6633-44AE-A30B-94B6D1EBAE2F}" type="slidenum">
              <a:rPr lang="en-GB" altLang="en-US"/>
              <a:pPr>
                <a:defRPr/>
              </a:pPr>
              <a:t>‹#›</a:t>
            </a:fld>
            <a:endParaRPr lang="en-GB"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CF69B0-7AB4-4D4D-BB5B-03782D3E42D9}"/>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atin typeface="Arial"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46436275-13F8-42B0-9A8D-90A3C025875A}"/>
              </a:ext>
            </a:extLst>
          </p:cNvPr>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atin typeface="Arial" charset="0"/>
                <a:ea typeface="ＭＳ Ｐゴシック" charset="-128"/>
              </a:defRPr>
            </a:lvl1pPr>
          </a:lstStyle>
          <a:p>
            <a:pPr>
              <a:defRPr/>
            </a:pPr>
            <a:fld id="{4EF00398-0977-40A4-B2BD-A2D0611E9E5E}" type="datetimeFigureOut">
              <a:rPr lang="en-US"/>
              <a:pPr>
                <a:defRPr/>
              </a:pPr>
              <a:t>5/13/2024</a:t>
            </a:fld>
            <a:endParaRPr lang="en-US" dirty="0"/>
          </a:p>
        </p:txBody>
      </p:sp>
      <p:sp>
        <p:nvSpPr>
          <p:cNvPr id="4" name="Slide Image Placeholder 3">
            <a:extLst>
              <a:ext uri="{FF2B5EF4-FFF2-40B4-BE49-F238E27FC236}">
                <a16:creationId xmlns:a16="http://schemas.microsoft.com/office/drawing/2014/main" id="{BCDF6CBA-F5F1-486B-B503-6CEB8365A653}"/>
              </a:ext>
            </a:extLst>
          </p:cNvPr>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B9CE170-BB10-4918-9E05-A10BE5B86375}"/>
              </a:ext>
            </a:extLst>
          </p:cNvPr>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48A2CAFC-08F6-4FB7-A1EC-FD1DF619F065}"/>
              </a:ext>
            </a:extLst>
          </p:cNvPr>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atin typeface="Arial" charset="0"/>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26C7A2C1-7375-438D-A196-6C308E2C3053}"/>
              </a:ext>
            </a:extLst>
          </p:cNvPr>
          <p:cNvSpPr>
            <a:spLocks noGrp="1"/>
          </p:cNvSpPr>
          <p:nvPr>
            <p:ph type="sldNum" sz="quarter" idx="5"/>
          </p:nvPr>
        </p:nvSpPr>
        <p:spPr>
          <a:xfrm>
            <a:off x="3854450" y="9445625"/>
            <a:ext cx="2949575" cy="498475"/>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15DA4178-8E38-403A-A699-810AE77A25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Self-led project done during COVID;</a:t>
            </a:r>
          </a:p>
          <a:p>
            <a:r>
              <a:rPr lang="en-GB" dirty="0"/>
              <a:t>Context: September 2020, My 3</a:t>
            </a:r>
            <a:r>
              <a:rPr lang="en-GB" baseline="30000" dirty="0"/>
              <a:t>rd</a:t>
            </a:r>
            <a:r>
              <a:rPr lang="en-GB" dirty="0"/>
              <a:t> year UG, heard about how different drugs may be used to treat Covid, interested to find out whether that’s the case.</a:t>
            </a:r>
          </a:p>
          <a:p>
            <a:r>
              <a:rPr lang="en-GB" dirty="0"/>
              <a:t>Then gathered interests from 7 friends, found out about comp chem from Toni </a:t>
            </a:r>
            <a:r>
              <a:rPr lang="en-GB" dirty="0" err="1"/>
              <a:t>Mey</a:t>
            </a:r>
            <a:r>
              <a:rPr lang="en-GB" dirty="0"/>
              <a:t>; keen to work on covid, so initiated the idea on drug screening; </a:t>
            </a:r>
          </a:p>
          <a:p>
            <a:r>
              <a:rPr lang="en-GB" dirty="0"/>
              <a:t>My first computational project, only started to learn Python, but instrumental to choosing my current masters</a:t>
            </a:r>
          </a:p>
          <a:p>
            <a:r>
              <a:rPr lang="en-GB" dirty="0"/>
              <a:t>My work: protein target identification, data analysis, stats &amp; visualisation</a:t>
            </a:r>
            <a:endParaRPr lang="en-US"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a:t>
            </a:fld>
            <a:endParaRPr lang="en-US" altLang="en-US"/>
          </a:p>
        </p:txBody>
      </p:sp>
    </p:spTree>
    <p:extLst>
      <p:ext uri="{BB962C8B-B14F-4D97-AF65-F5344CB8AC3E}">
        <p14:creationId xmlns:p14="http://schemas.microsoft.com/office/powerpoint/2010/main" val="1215311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ligands as examples, showing low to high </a:t>
            </a:r>
            <a:r>
              <a:rPr lang="en-US" dirty="0" err="1"/>
              <a:t>dG</a:t>
            </a:r>
            <a:r>
              <a:rPr lang="en-US" dirty="0"/>
              <a:t>;</a:t>
            </a:r>
          </a:p>
          <a:p>
            <a:r>
              <a:rPr lang="en-US" dirty="0"/>
              <a:t>By examining the shape complementary, we can get an idea of how well the ligand can fit into the protein pocket and hence their interactions. </a:t>
            </a:r>
          </a:p>
          <a:p>
            <a:endParaRPr lang="en-US" dirty="0"/>
          </a:p>
          <a:p>
            <a:r>
              <a:rPr lang="en-US" dirty="0"/>
              <a:t>4 Sh</a:t>
            </a:r>
            <a:r>
              <a:rPr lang="en-US" i="0" dirty="0"/>
              <a:t>a</a:t>
            </a:r>
            <a:r>
              <a:rPr lang="en-US" dirty="0"/>
              <a:t>pe complementary between ligands and the protein pocket, less so for higher </a:t>
            </a:r>
            <a:r>
              <a:rPr lang="en-US" dirty="0" err="1"/>
              <a:t>dGs</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11</a:t>
            </a:fld>
            <a:endParaRPr lang="en-US" altLang="en-US"/>
          </a:p>
        </p:txBody>
      </p:sp>
    </p:spTree>
    <p:extLst>
      <p:ext uri="{BB962C8B-B14F-4D97-AF65-F5344CB8AC3E}">
        <p14:creationId xmlns:p14="http://schemas.microsoft.com/office/powerpoint/2010/main" val="213617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software suggests several ligand poses, ranking from low to high </a:t>
            </a:r>
            <a:r>
              <a:rPr lang="en-US" dirty="0" err="1"/>
              <a:t>dG</a:t>
            </a:r>
            <a:endParaRPr lang="en-US" dirty="0"/>
          </a:p>
          <a:p>
            <a:r>
              <a:rPr lang="en-US" dirty="0"/>
              <a:t>Wondering: how well do they map onto each other? i.e. how well does the docking algorithm perform to CONSISTENTLY get high-binding ligand poses?</a:t>
            </a:r>
          </a:p>
          <a:p>
            <a:pPr marL="171450" indent="-171450">
              <a:buFont typeface="Wingdings" panose="05000000000000000000" pitchFamily="2" charset="2"/>
              <a:buChar char="à"/>
            </a:pPr>
            <a:r>
              <a:rPr lang="en-US" dirty="0">
                <a:sym typeface="Wingdings" panose="05000000000000000000" pitchFamily="2" charset="2"/>
              </a:rPr>
              <a:t>RMSD</a:t>
            </a:r>
          </a:p>
          <a:p>
            <a:pPr marL="171450" indent="-171450">
              <a:buFont typeface="Wingdings" panose="05000000000000000000" pitchFamily="2" charset="2"/>
              <a:buChar char="à"/>
            </a:pPr>
            <a:r>
              <a:rPr lang="en-US" dirty="0">
                <a:sym typeface="Wingdings" panose="05000000000000000000" pitchFamily="2" charset="2"/>
              </a:rPr>
              <a:t>All RMSD values across all software are very good! (typically &lt;2.5 is good)</a:t>
            </a:r>
          </a:p>
          <a:p>
            <a:pPr marL="0" indent="0">
              <a:buFont typeface="Wingdings" panose="05000000000000000000" pitchFamily="2" charset="2"/>
              <a:buNone/>
            </a:pPr>
            <a:r>
              <a:rPr lang="en-US" dirty="0">
                <a:sym typeface="Wingdings" panose="05000000000000000000" pitchFamily="2" charset="2"/>
              </a:rPr>
              <a:t>Stat tests done, no significant difference;</a:t>
            </a:r>
            <a:endParaRPr lang="en-US" dirty="0"/>
          </a:p>
          <a:p>
            <a:r>
              <a:rPr lang="en-GB" b="1" dirty="0"/>
              <a:t>Shapiro test </a:t>
            </a:r>
            <a:r>
              <a:rPr lang="en-GB" dirty="0"/>
              <a:t>for determining normal/non-normal distribution:</a:t>
            </a:r>
          </a:p>
          <a:p>
            <a:r>
              <a:rPr lang="en-GB" dirty="0" err="1"/>
              <a:t>Autodock</a:t>
            </a:r>
            <a:r>
              <a:rPr lang="en-GB" dirty="0"/>
              <a:t> p-value: 1.5156280703675258e-14</a:t>
            </a:r>
          </a:p>
          <a:p>
            <a:r>
              <a:rPr lang="en-GB" dirty="0"/>
              <a:t>Flare p-value: 7.153305031648571e-11</a:t>
            </a:r>
          </a:p>
          <a:p>
            <a:r>
              <a:rPr lang="en-GB" dirty="0" err="1"/>
              <a:t>rDock</a:t>
            </a:r>
            <a:r>
              <a:rPr lang="en-GB" dirty="0"/>
              <a:t> p-value: 6.672721610812005e-06</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12</a:t>
            </a:fld>
            <a:endParaRPr lang="en-US" altLang="en-US"/>
          </a:p>
        </p:txBody>
      </p:sp>
    </p:spTree>
    <p:extLst>
      <p:ext uri="{BB962C8B-B14F-4D97-AF65-F5344CB8AC3E}">
        <p14:creationId xmlns:p14="http://schemas.microsoft.com/office/powerpoint/2010/main" val="1751203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questions to evaluate</a:t>
            </a:r>
            <a:r>
              <a:rPr lang="en-GB" dirty="0"/>
              <a:t>;</a:t>
            </a:r>
          </a:p>
          <a:p>
            <a:r>
              <a:rPr lang="en-GB" dirty="0"/>
              <a:t>COMMENT ON EACH ONE</a:t>
            </a:r>
          </a:p>
          <a:p>
            <a:r>
              <a:rPr lang="en-GB" dirty="0"/>
              <a:t>Usability of the software depends on available resources and knowledge.</a:t>
            </a:r>
          </a:p>
          <a:p>
            <a:endParaRPr lang="en-US"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13</a:t>
            </a:fld>
            <a:endParaRPr lang="en-US" altLang="en-US"/>
          </a:p>
        </p:txBody>
      </p:sp>
    </p:spTree>
    <p:extLst>
      <p:ext uri="{BB962C8B-B14F-4D97-AF65-F5344CB8AC3E}">
        <p14:creationId xmlns:p14="http://schemas.microsoft.com/office/powerpoint/2010/main" val="369288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one has its own pros and cons, RMSD shows they’re all the same</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14</a:t>
            </a:fld>
            <a:endParaRPr lang="en-US" altLang="en-US"/>
          </a:p>
        </p:txBody>
      </p:sp>
    </p:spTree>
    <p:extLst>
      <p:ext uri="{BB962C8B-B14F-4D97-AF65-F5344CB8AC3E}">
        <p14:creationId xmlns:p14="http://schemas.microsoft.com/office/powerpoint/2010/main" val="45902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i="1" dirty="0"/>
              <a:t>specific personal/research/professional skills you used or developed</a:t>
            </a:r>
          </a:p>
          <a:p>
            <a:r>
              <a:rPr lang="en-GB" i="1" dirty="0"/>
              <a:t>how it related to other work you have previously carried out, or future research aspirations.</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15</a:t>
            </a:fld>
            <a:endParaRPr lang="en-US" altLang="en-US"/>
          </a:p>
        </p:txBody>
      </p:sp>
    </p:spTree>
    <p:extLst>
      <p:ext uri="{BB962C8B-B14F-4D97-AF65-F5344CB8AC3E}">
        <p14:creationId xmlns:p14="http://schemas.microsoft.com/office/powerpoint/2010/main" val="238197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16</a:t>
            </a:fld>
            <a:endParaRPr lang="en-US" altLang="en-US"/>
          </a:p>
        </p:txBody>
      </p:sp>
    </p:spTree>
    <p:extLst>
      <p:ext uri="{BB962C8B-B14F-4D97-AF65-F5344CB8AC3E}">
        <p14:creationId xmlns:p14="http://schemas.microsoft.com/office/powerpoint/2010/main" val="537630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20</a:t>
            </a:fld>
            <a:endParaRPr lang="en-US" altLang="en-US"/>
          </a:p>
        </p:txBody>
      </p:sp>
    </p:spTree>
    <p:extLst>
      <p:ext uri="{BB962C8B-B14F-4D97-AF65-F5344CB8AC3E}">
        <p14:creationId xmlns:p14="http://schemas.microsoft.com/office/powerpoint/2010/main" val="178975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How it linked to a broader set of questions or the biological principles behind the project </a:t>
            </a:r>
          </a:p>
          <a:p>
            <a:r>
              <a:rPr lang="en-GB" dirty="0"/>
              <a:t>Target </a:t>
            </a:r>
            <a:r>
              <a:rPr lang="en-GB" dirty="0" err="1"/>
              <a:t>iden</a:t>
            </a:r>
            <a:r>
              <a:rPr lang="en-GB" dirty="0"/>
              <a:t> &amp; </a:t>
            </a:r>
            <a:r>
              <a:rPr lang="en-GB" dirty="0" err="1"/>
              <a:t>val</a:t>
            </a:r>
            <a:r>
              <a:rPr lang="en-GB" dirty="0"/>
              <a:t>; Start with 15000 compounds;</a:t>
            </a:r>
          </a:p>
          <a:p>
            <a:r>
              <a:rPr lang="en-GB" dirty="0"/>
              <a:t>Hit </a:t>
            </a:r>
            <a:r>
              <a:rPr lang="en-GB" u="sng" dirty="0"/>
              <a:t>molecule</a:t>
            </a:r>
            <a:r>
              <a:rPr lang="en-GB" dirty="0"/>
              <a:t>: shows biological activity to target; </a:t>
            </a:r>
          </a:p>
          <a:p>
            <a:r>
              <a:rPr lang="en-GB" dirty="0"/>
              <a:t>Optimise further to get lead compounds; Development.</a:t>
            </a:r>
          </a:p>
          <a:p>
            <a:r>
              <a:rPr lang="en-GB" dirty="0"/>
              <a:t>This project: BA predicting – how good do they bind?</a:t>
            </a:r>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2</a:t>
            </a:fld>
            <a:endParaRPr lang="en-US" altLang="en-US"/>
          </a:p>
        </p:txBody>
      </p:sp>
    </p:spTree>
    <p:extLst>
      <p:ext uri="{BB962C8B-B14F-4D97-AF65-F5344CB8AC3E}">
        <p14:creationId xmlns:p14="http://schemas.microsoft.com/office/powerpoint/2010/main" val="19609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707070"/>
                </a:solidFill>
                <a:effectLst/>
                <a:highlight>
                  <a:srgbClr val="FFFFFF"/>
                </a:highlight>
                <a:latin typeface="roboto" panose="02000000000000000000" pitchFamily="2" charset="0"/>
              </a:rPr>
              <a:t>Target: </a:t>
            </a:r>
            <a:r>
              <a:rPr lang="en-GB" b="0" i="0" dirty="0" err="1">
                <a:solidFill>
                  <a:srgbClr val="707070"/>
                </a:solidFill>
                <a:effectLst/>
                <a:highlight>
                  <a:srgbClr val="FFFFFF"/>
                </a:highlight>
                <a:latin typeface="roboto" panose="02000000000000000000" pitchFamily="2" charset="0"/>
              </a:rPr>
              <a:t>Mpro</a:t>
            </a:r>
            <a:r>
              <a:rPr lang="en-GB" b="0" i="0" dirty="0">
                <a:solidFill>
                  <a:srgbClr val="707070"/>
                </a:solidFill>
                <a:effectLst/>
                <a:highlight>
                  <a:srgbClr val="FFFFFF"/>
                </a:highlight>
                <a:latin typeface="roboto" panose="02000000000000000000" pitchFamily="2" charset="0"/>
              </a:rPr>
              <a:t>, a protein, viral replication regulation; if a compound can inhibit then we can cure COVID</a:t>
            </a:r>
          </a:p>
          <a:p>
            <a:pPr algn="l"/>
            <a:r>
              <a:rPr lang="en-GB" b="0" i="0" dirty="0">
                <a:solidFill>
                  <a:srgbClr val="707070"/>
                </a:solidFill>
                <a:effectLst/>
                <a:highlight>
                  <a:srgbClr val="FFFFFF"/>
                </a:highlight>
                <a:latin typeface="roboto" panose="02000000000000000000" pitchFamily="2" charset="0"/>
              </a:rPr>
              <a:t>Many active sites on </a:t>
            </a:r>
            <a:r>
              <a:rPr lang="en-GB" b="0" i="0" dirty="0" err="1">
                <a:solidFill>
                  <a:srgbClr val="707070"/>
                </a:solidFill>
                <a:effectLst/>
                <a:highlight>
                  <a:srgbClr val="FFFFFF"/>
                </a:highlight>
                <a:latin typeface="roboto" panose="02000000000000000000" pitchFamily="2" charset="0"/>
              </a:rPr>
              <a:t>Mpro</a:t>
            </a:r>
            <a:r>
              <a:rPr lang="en-GB" b="0" i="0" dirty="0">
                <a:solidFill>
                  <a:srgbClr val="707070"/>
                </a:solidFill>
                <a:effectLst/>
                <a:highlight>
                  <a:srgbClr val="FFFFFF"/>
                </a:highlight>
                <a:latin typeface="roboto" panose="02000000000000000000" pitchFamily="2" charset="0"/>
              </a:rPr>
              <a:t>.</a:t>
            </a:r>
          </a:p>
          <a:p>
            <a:pPr algn="l"/>
            <a:r>
              <a:rPr lang="en-GB" b="0" i="0" dirty="0">
                <a:solidFill>
                  <a:srgbClr val="707070"/>
                </a:solidFill>
                <a:effectLst/>
                <a:highlight>
                  <a:srgbClr val="FFFFFF"/>
                </a:highlight>
                <a:latin typeface="roboto" panose="02000000000000000000" pitchFamily="2" charset="0"/>
              </a:rPr>
              <a:t>Active site: potent inhibitor shown experimentally to inhibit </a:t>
            </a:r>
            <a:r>
              <a:rPr lang="en-GB" b="0" i="0" dirty="0" err="1">
                <a:solidFill>
                  <a:srgbClr val="707070"/>
                </a:solidFill>
                <a:effectLst/>
                <a:highlight>
                  <a:srgbClr val="FFFFFF"/>
                </a:highlight>
                <a:latin typeface="roboto" panose="02000000000000000000" pitchFamily="2" charset="0"/>
              </a:rPr>
              <a:t>Mpro</a:t>
            </a:r>
            <a:r>
              <a:rPr lang="en-GB" b="0" i="0" dirty="0">
                <a:solidFill>
                  <a:srgbClr val="707070"/>
                </a:solidFill>
                <a:effectLst/>
                <a:highlight>
                  <a:srgbClr val="FFFFFF"/>
                </a:highlight>
                <a:latin typeface="roboto" panose="02000000000000000000" pitchFamily="2" charset="0"/>
              </a:rPr>
              <a:t>, showing the side chains that the ligand interacts with;</a:t>
            </a:r>
          </a:p>
          <a:p>
            <a:pPr algn="l"/>
            <a:r>
              <a:rPr lang="en-GB" b="0" i="0" dirty="0">
                <a:solidFill>
                  <a:srgbClr val="707070"/>
                </a:solidFill>
                <a:effectLst/>
                <a:highlight>
                  <a:srgbClr val="FFFFFF"/>
                </a:highlight>
                <a:latin typeface="roboto" panose="02000000000000000000" pitchFamily="2" charset="0"/>
              </a:rPr>
              <a:t>Compound library consists of 23 molecules</a:t>
            </a:r>
          </a:p>
          <a:p>
            <a:endParaRPr lang="en-GB" u="sng"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3</a:t>
            </a:fld>
            <a:endParaRPr lang="en-US" altLang="en-US"/>
          </a:p>
        </p:txBody>
      </p:sp>
    </p:spTree>
    <p:extLst>
      <p:ext uri="{BB962C8B-B14F-4D97-AF65-F5344CB8AC3E}">
        <p14:creationId xmlns:p14="http://schemas.microsoft.com/office/powerpoint/2010/main" val="3410045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How I addressed the main research questions</a:t>
            </a:r>
            <a:endParaRPr lang="en-GB" b="0" i="0" dirty="0">
              <a:solidFill>
                <a:schemeClr val="tx1"/>
              </a:solidFill>
              <a:effectLst/>
              <a:highlight>
                <a:srgbClr val="E0EEF3"/>
              </a:highlight>
              <a:latin typeface="+mn-lt"/>
            </a:endParaRPr>
          </a:p>
          <a:p>
            <a:pPr algn="l">
              <a:buFont typeface="Arial" panose="020B0604020202020204" pitchFamily="34" charset="0"/>
              <a:buNone/>
            </a:pPr>
            <a:r>
              <a:rPr lang="en-GB" b="1" i="0" dirty="0">
                <a:solidFill>
                  <a:srgbClr val="000000"/>
                </a:solidFill>
                <a:effectLst/>
                <a:highlight>
                  <a:srgbClr val="E0EEF3"/>
                </a:highlight>
                <a:latin typeface="ProximaVara-Roman"/>
              </a:rPr>
              <a:t>Binding Affinity:</a:t>
            </a:r>
            <a:r>
              <a:rPr lang="en-GB" b="0" i="0" dirty="0">
                <a:solidFill>
                  <a:srgbClr val="000000"/>
                </a:solidFill>
                <a:effectLst/>
                <a:highlight>
                  <a:srgbClr val="E0EEF3"/>
                </a:highlight>
                <a:latin typeface="ProximaVara-Roman"/>
              </a:rPr>
              <a:t> How strong the protein-ligand interaction is </a:t>
            </a:r>
            <a:endParaRPr lang="en-GB" b="1" i="0" dirty="0">
              <a:solidFill>
                <a:srgbClr val="000000"/>
              </a:solidFill>
              <a:effectLst/>
              <a:highlight>
                <a:srgbClr val="E0EEF3"/>
              </a:highlight>
              <a:latin typeface="ProximaVara-Roman"/>
            </a:endParaRPr>
          </a:p>
          <a:p>
            <a:pPr algn="l">
              <a:buFont typeface="Arial" panose="020B0604020202020204" pitchFamily="34" charset="0"/>
              <a:buNone/>
            </a:pPr>
            <a:r>
              <a:rPr lang="en-GB" b="1" i="0" dirty="0">
                <a:solidFill>
                  <a:srgbClr val="000000"/>
                </a:solidFill>
                <a:effectLst/>
                <a:highlight>
                  <a:srgbClr val="E0EEF3"/>
                </a:highlight>
                <a:latin typeface="ProximaVara-Roman"/>
              </a:rPr>
              <a:t>Quick scoring: molecular docking using GAs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i="0" dirty="0">
                <a:solidFill>
                  <a:srgbClr val="000000"/>
                </a:solidFill>
                <a:effectLst/>
                <a:highlight>
                  <a:srgbClr val="E0EEF3"/>
                </a:highlight>
                <a:latin typeface="ProximaVara-Roman"/>
              </a:rPr>
              <a:t>Slow scoring: physics based, computationally expensive, accurate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i="0" dirty="0">
                <a:solidFill>
                  <a:srgbClr val="000000"/>
                </a:solidFill>
                <a:effectLst/>
                <a:highlight>
                  <a:srgbClr val="E0EEF3"/>
                </a:highlight>
                <a:latin typeface="ProximaVara-Roman"/>
              </a:rPr>
              <a:t>A docking algorithm:</a:t>
            </a:r>
            <a:r>
              <a:rPr lang="en-GB" b="0" i="0" dirty="0">
                <a:solidFill>
                  <a:srgbClr val="000000"/>
                </a:solidFill>
                <a:effectLst/>
                <a:highlight>
                  <a:srgbClr val="E0EEF3"/>
                </a:highlight>
                <a:latin typeface="ProximaVara-Roman"/>
              </a:rPr>
              <a:t> predict the preferred orientation of a ligand when bound to a protein pocket. It aims to simulate the formation of stable complexes between ligands and protein. Generate 10 molecules, rank in terms of </a:t>
            </a:r>
            <a:r>
              <a:rPr lang="en-GB" b="0" i="0" dirty="0" err="1">
                <a:solidFill>
                  <a:srgbClr val="000000"/>
                </a:solidFill>
                <a:effectLst/>
                <a:highlight>
                  <a:srgbClr val="E0EEF3"/>
                </a:highlight>
                <a:latin typeface="ProximaVara-Roman"/>
              </a:rPr>
              <a:t>dG</a:t>
            </a:r>
            <a:r>
              <a:rPr lang="en-GB" b="0" i="0" dirty="0">
                <a:solidFill>
                  <a:srgbClr val="000000"/>
                </a:solidFill>
                <a:effectLst/>
                <a:highlight>
                  <a:srgbClr val="E0EEF3"/>
                </a:highlight>
                <a:latin typeface="ProximaVara-Roman"/>
              </a:rPr>
              <a:t>. </a:t>
            </a:r>
            <a:endParaRPr lang="en-GB" b="1" i="0" dirty="0">
              <a:solidFill>
                <a:srgbClr val="000000"/>
              </a:solidFill>
              <a:effectLst/>
              <a:highlight>
                <a:srgbClr val="E0EEF3"/>
              </a:highlight>
              <a:latin typeface="ProximaVara-Roman"/>
            </a:endParaRPr>
          </a:p>
          <a:p>
            <a:pPr algn="l">
              <a:buFont typeface="Arial" panose="020B0604020202020204" pitchFamily="34" charset="0"/>
              <a:buNone/>
            </a:pPr>
            <a:r>
              <a:rPr lang="en-GB" b="1" i="0" dirty="0">
                <a:solidFill>
                  <a:srgbClr val="000000"/>
                </a:solidFill>
                <a:effectLst/>
                <a:highlight>
                  <a:srgbClr val="E0EEF3"/>
                </a:highlight>
                <a:latin typeface="ProximaVara-Roman"/>
              </a:rPr>
              <a:t>Scoring function: </a:t>
            </a:r>
            <a:r>
              <a:rPr lang="en-GB" b="0" i="0" dirty="0">
                <a:solidFill>
                  <a:srgbClr val="000000"/>
                </a:solidFill>
                <a:effectLst/>
                <a:highlight>
                  <a:srgbClr val="E0EEF3"/>
                </a:highlight>
                <a:latin typeface="ProximaVara-Roman"/>
              </a:rPr>
              <a:t>evaluates the strength of the binding interaction between a protein pocket and its ligand.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b="0" i="0" dirty="0">
              <a:solidFill>
                <a:srgbClr val="000000"/>
              </a:solidFill>
              <a:effectLst/>
              <a:highlight>
                <a:srgbClr val="E0EEF3"/>
              </a:highlight>
              <a:latin typeface="ProximaVara-Roman"/>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i="0" dirty="0">
                <a:solidFill>
                  <a:srgbClr val="000000"/>
                </a:solidFill>
                <a:effectLst/>
                <a:highlight>
                  <a:srgbClr val="E0EEF3"/>
                </a:highlight>
                <a:latin typeface="ProximaVara-Roman"/>
              </a:rPr>
              <a:t>We compare 3 docking software against each other, each is different in their algorithm/scoring </a:t>
            </a:r>
            <a:endParaRPr lang="en-GB" b="0" i="0" dirty="0">
              <a:solidFill>
                <a:srgbClr val="000000"/>
              </a:solidFill>
              <a:effectLst/>
              <a:highlight>
                <a:srgbClr val="E0EEF3"/>
              </a:highlight>
              <a:latin typeface="ProximaVara-Roman"/>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i="0" dirty="0">
                <a:solidFill>
                  <a:srgbClr val="000000"/>
                </a:solidFill>
                <a:effectLst/>
                <a:highlight>
                  <a:srgbClr val="E0EEF3"/>
                </a:highlight>
                <a:latin typeface="ProximaVara-Roman"/>
              </a:rPr>
              <a:t>Knowledge-based: </a:t>
            </a:r>
            <a:r>
              <a:rPr lang="en-GB" b="0" i="0" dirty="0">
                <a:solidFill>
                  <a:srgbClr val="000000"/>
                </a:solidFill>
                <a:effectLst/>
                <a:highlight>
                  <a:srgbClr val="E0EEF3"/>
                </a:highlight>
                <a:latin typeface="ProximaVara-Roman"/>
              </a:rPr>
              <a:t>stat data from known complexes to predict interactions in new complexes.</a:t>
            </a:r>
          </a:p>
          <a:p>
            <a:pPr algn="l">
              <a:buFont typeface="Arial" panose="020B0604020202020204" pitchFamily="34" charset="0"/>
              <a:buNone/>
            </a:pPr>
            <a:r>
              <a:rPr lang="en-GB" b="1" i="0" dirty="0">
                <a:solidFill>
                  <a:srgbClr val="000000"/>
                </a:solidFill>
                <a:effectLst/>
                <a:highlight>
                  <a:srgbClr val="E0EEF3"/>
                </a:highlight>
                <a:latin typeface="ProximaVara-Roman"/>
              </a:rPr>
              <a:t>Empirical-based: </a:t>
            </a:r>
            <a:r>
              <a:rPr lang="en-GB" b="0" i="0" dirty="0">
                <a:solidFill>
                  <a:srgbClr val="000000"/>
                </a:solidFill>
                <a:effectLst/>
                <a:highlight>
                  <a:srgbClr val="E0EEF3"/>
                </a:highlight>
                <a:latin typeface="ProximaVara-Roman"/>
              </a:rPr>
              <a:t>Fitting maths models to exp data, to take into account physical interactions e.g. H-bonds, hydrophobic effects, VDW, electrostatic interactions; others: polar, </a:t>
            </a:r>
            <a:r>
              <a:rPr lang="en-GB" b="0" i="0" dirty="0" err="1">
                <a:solidFill>
                  <a:srgbClr val="000000"/>
                </a:solidFill>
                <a:effectLst/>
                <a:highlight>
                  <a:srgbClr val="E0EEF3"/>
                </a:highlight>
                <a:latin typeface="ProximaVara-Roman"/>
              </a:rPr>
              <a:t>desolvation</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i="0" dirty="0">
              <a:solidFill>
                <a:srgbClr val="000000"/>
              </a:solidFill>
              <a:effectLst/>
              <a:highlight>
                <a:srgbClr val="E0EEF3"/>
              </a:highlight>
              <a:latin typeface="ProximaVara-Roman"/>
            </a:endParaRPr>
          </a:p>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4</a:t>
            </a:fld>
            <a:endParaRPr lang="en-US" altLang="en-US"/>
          </a:p>
        </p:txBody>
      </p:sp>
    </p:spTree>
    <p:extLst>
      <p:ext uri="{BB962C8B-B14F-4D97-AF65-F5344CB8AC3E}">
        <p14:creationId xmlns:p14="http://schemas.microsoft.com/office/powerpoint/2010/main" val="270777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i="0" dirty="0">
                <a:solidFill>
                  <a:srgbClr val="000000"/>
                </a:solidFill>
                <a:effectLst/>
                <a:highlight>
                  <a:srgbClr val="E0EEF3"/>
                </a:highlight>
                <a:latin typeface="ProximaVara-Roman"/>
              </a:rPr>
              <a:t>Knowledge-based: </a:t>
            </a:r>
            <a:r>
              <a:rPr lang="en-GB" b="0" i="0" dirty="0">
                <a:solidFill>
                  <a:srgbClr val="000000"/>
                </a:solidFill>
                <a:effectLst/>
                <a:highlight>
                  <a:srgbClr val="E0EEF3"/>
                </a:highlight>
                <a:latin typeface="ProximaVara-Roman"/>
              </a:rPr>
              <a:t>stat data from known complexes to predict interactions in new complexes.</a:t>
            </a:r>
          </a:p>
          <a:p>
            <a:pPr algn="l">
              <a:buFont typeface="Arial" panose="020B0604020202020204" pitchFamily="34" charset="0"/>
              <a:buNone/>
            </a:pPr>
            <a:r>
              <a:rPr lang="en-GB" b="1" i="0" dirty="0">
                <a:solidFill>
                  <a:srgbClr val="000000"/>
                </a:solidFill>
                <a:effectLst/>
                <a:highlight>
                  <a:srgbClr val="E0EEF3"/>
                </a:highlight>
                <a:latin typeface="ProximaVara-Roman"/>
              </a:rPr>
              <a:t>Empirical-based: </a:t>
            </a:r>
            <a:r>
              <a:rPr lang="en-GB" b="0" i="0" dirty="0">
                <a:solidFill>
                  <a:srgbClr val="000000"/>
                </a:solidFill>
                <a:effectLst/>
                <a:highlight>
                  <a:srgbClr val="E0EEF3"/>
                </a:highlight>
                <a:latin typeface="ProximaVara-Roman"/>
              </a:rPr>
              <a:t>Fitting maths models to exp data, to take into account physical interactions e.g. H-bonds, hydrophobic effects, VDW, electrostatic interactions; others: polar, </a:t>
            </a:r>
            <a:r>
              <a:rPr lang="en-GB" b="0" i="0" dirty="0" err="1">
                <a:solidFill>
                  <a:srgbClr val="000000"/>
                </a:solidFill>
                <a:effectLst/>
                <a:highlight>
                  <a:srgbClr val="E0EEF3"/>
                </a:highlight>
                <a:latin typeface="ProximaVara-Roman"/>
              </a:rPr>
              <a:t>desolvation</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i="0" dirty="0">
              <a:solidFill>
                <a:srgbClr val="000000"/>
              </a:solidFill>
              <a:effectLst/>
              <a:highlight>
                <a:srgbClr val="E0EEF3"/>
              </a:highlight>
              <a:latin typeface="ProximaVara-Roman"/>
            </a:endParaRPr>
          </a:p>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5</a:t>
            </a:fld>
            <a:endParaRPr lang="en-US" altLang="en-US"/>
          </a:p>
        </p:txBody>
      </p:sp>
    </p:spTree>
    <p:extLst>
      <p:ext uri="{BB962C8B-B14F-4D97-AF65-F5344CB8AC3E}">
        <p14:creationId xmlns:p14="http://schemas.microsoft.com/office/powerpoint/2010/main" val="103703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solidFill>
                  <a:srgbClr val="000000"/>
                </a:solidFill>
                <a:effectLst/>
                <a:latin typeface="Calibri" panose="020F0502020204030204" pitchFamily="34" charset="0"/>
              </a:rPr>
              <a:t>Three distinct scoring functions are available within Lead Finder, based on a semi-empiric molecular functional that explicitly accounts for various types of molecular interactions. Empiric coefficients are used to scale the individual energy contributions and produce three scoring functions:</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a:solidFill>
                  <a:srgbClr val="000000"/>
                </a:solidFill>
                <a:effectLst/>
                <a:latin typeface="Calibri" panose="020F0502020204030204" pitchFamily="34" charset="0"/>
              </a:rPr>
              <a:t>Ranking scoring function, or Rank Score: </a:t>
            </a:r>
            <a:r>
              <a:rPr lang="en-GB" sz="1800" dirty="0">
                <a:solidFill>
                  <a:srgbClr val="000000"/>
                </a:solidFill>
                <a:effectLst/>
                <a:latin typeface="Calibri" panose="020F0502020204030204" pitchFamily="34" charset="0"/>
              </a:rPr>
              <a:t> this function is used for ranking ligand poses obtained during a docking run. The purpose of this function is to reproduce experimentally observed ligand poses as well as possible</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err="1">
                <a:solidFill>
                  <a:srgbClr val="000000"/>
                </a:solidFill>
                <a:effectLst/>
                <a:latin typeface="Calibri" panose="020F0502020204030204" pitchFamily="34" charset="0"/>
              </a:rPr>
              <a:t>dG</a:t>
            </a:r>
            <a:r>
              <a:rPr lang="en-GB" sz="1800" b="1" dirty="0">
                <a:solidFill>
                  <a:srgbClr val="000000"/>
                </a:solidFill>
                <a:effectLst/>
                <a:latin typeface="Calibri" panose="020F0502020204030204" pitchFamily="34" charset="0"/>
              </a:rPr>
              <a:t>-scoring function, or </a:t>
            </a:r>
            <a:r>
              <a:rPr lang="en-GB" sz="1800" b="1" dirty="0" err="1">
                <a:solidFill>
                  <a:srgbClr val="000000"/>
                </a:solidFill>
                <a:effectLst/>
                <a:latin typeface="Calibri" panose="020F0502020204030204" pitchFamily="34" charset="0"/>
              </a:rPr>
              <a:t>dG</a:t>
            </a:r>
            <a:r>
              <a:rPr lang="en-GB" sz="1800" b="1" dirty="0">
                <a:solidFill>
                  <a:srgbClr val="000000"/>
                </a:solidFill>
                <a:effectLst/>
                <a:latin typeface="Calibri" panose="020F0502020204030204" pitchFamily="34" charset="0"/>
              </a:rPr>
              <a:t> score:</a:t>
            </a:r>
            <a:r>
              <a:rPr lang="en-GB" sz="1800" dirty="0">
                <a:solidFill>
                  <a:srgbClr val="000000"/>
                </a:solidFill>
                <a:effectLst/>
                <a:latin typeface="Calibri" panose="020F0502020204030204" pitchFamily="34" charset="0"/>
              </a:rPr>
              <a:t> this scoring function has been designed to perform accurate estimation of the free energy of protein-ligand binding for a given protein-ligand complex. The scaling coefficients for this function have been derived by fitting calculated binding energies to the experimental values for a set of 100 protein-ligand complexes with known 3D structure and experimentally measured binding constants</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a:solidFill>
                  <a:srgbClr val="000000"/>
                </a:solidFill>
                <a:effectLst/>
                <a:latin typeface="Calibri" panose="020F0502020204030204" pitchFamily="34" charset="0"/>
              </a:rPr>
              <a:t>Virtual screening (VS) scoring function, or </a:t>
            </a:r>
            <a:r>
              <a:rPr lang="en-GB" sz="1800" b="1" dirty="0" err="1">
                <a:solidFill>
                  <a:srgbClr val="000000"/>
                </a:solidFill>
                <a:effectLst/>
                <a:latin typeface="Calibri" panose="020F0502020204030204" pitchFamily="34" charset="0"/>
              </a:rPr>
              <a:t>VSscore</a:t>
            </a:r>
            <a:r>
              <a:rPr lang="en-GB" sz="1800" b="1" dirty="0">
                <a:solidFill>
                  <a:srgbClr val="000000"/>
                </a:solidFill>
                <a:effectLst/>
                <a:latin typeface="Calibri" panose="020F0502020204030204" pitchFamily="34" charset="0"/>
              </a:rPr>
              <a:t>:</a:t>
            </a:r>
            <a:r>
              <a:rPr lang="en-GB" sz="1800" dirty="0">
                <a:solidFill>
                  <a:srgbClr val="000000"/>
                </a:solidFill>
                <a:effectLst/>
                <a:latin typeface="Calibri" panose="020F0502020204030204" pitchFamily="34" charset="0"/>
              </a:rPr>
              <a:t> this function has been designed to produce maximum efficiency in virtual screening experiments i.e. to assign higher scores to active ligands (true binders) and lower scores to inactive ligands.</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All the above functions include the same set of energy contributions but weighted with different coefficients. A brief description of the energy terms included in Lead Finder scoring functions is provided below:</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a:solidFill>
                  <a:srgbClr val="000000"/>
                </a:solidFill>
                <a:effectLst/>
                <a:latin typeface="Calibri" panose="020F0502020204030204" pitchFamily="34" charset="0"/>
              </a:rPr>
              <a:t>Van der Waal interactions </a:t>
            </a:r>
            <a:r>
              <a:rPr lang="en-GB" sz="1800" dirty="0">
                <a:solidFill>
                  <a:srgbClr val="000000"/>
                </a:solidFill>
                <a:effectLst/>
                <a:latin typeface="Calibri" panose="020F0502020204030204" pitchFamily="34" charset="0"/>
              </a:rPr>
              <a:t>are calculated with a 6-12 Lennard Jones (LJ) potential, while the interactions with metals are calculated with a 10-12 LJ potential. The parameters for calculating LJ for standard atom types (O, N, C, H, CA - aromatic carbon, NX – nitrogen that cannot accept hydrogen bonds, P, S) were taken from the CHARMM19 force field, while some modifications were introduced for better representation of united atoms. The parameters for halogen atoms were taken from OPLSAA and re-optimized.</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a:solidFill>
                  <a:srgbClr val="000000"/>
                </a:solidFill>
                <a:effectLst/>
                <a:latin typeface="Calibri" panose="020F0502020204030204" pitchFamily="34" charset="0"/>
              </a:rPr>
              <a:t>Protein-ligand electrostatic interactions </a:t>
            </a:r>
            <a:r>
              <a:rPr lang="en-GB" sz="1800" dirty="0">
                <a:solidFill>
                  <a:srgbClr val="000000"/>
                </a:solidFill>
                <a:effectLst/>
                <a:latin typeface="Calibri" panose="020F0502020204030204" pitchFamily="34" charset="0"/>
              </a:rPr>
              <a:t>are calculated using the screened Coulomb potential (SCP) with distance- and microenvironment dependent dielectric permittivity. The energy of the electrostatic interactions is calculated as:</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a:t>
            </a:r>
            <a:r>
              <a:rPr lang="en-GB" sz="1800" i="1" dirty="0">
                <a:solidFill>
                  <a:srgbClr val="000000"/>
                </a:solidFill>
                <a:effectLst/>
                <a:latin typeface="Calibri" panose="020F0502020204030204" pitchFamily="34" charset="0"/>
              </a:rPr>
              <a:t> h</a:t>
            </a:r>
            <a:r>
              <a:rPr lang="en-GB" sz="1800" i="1" baseline="-25000" dirty="0">
                <a:solidFill>
                  <a:srgbClr val="000000"/>
                </a:solidFill>
                <a:effectLst/>
                <a:latin typeface="Calibri" panose="020F0502020204030204" pitchFamily="34" charset="0"/>
              </a:rPr>
              <a:t>i</a:t>
            </a:r>
            <a:r>
              <a:rPr lang="en-GB" sz="1800" i="1" dirty="0">
                <a:solidFill>
                  <a:srgbClr val="000000"/>
                </a:solidFill>
                <a:effectLst/>
                <a:latin typeface="Calibri" panose="020F0502020204030204" pitchFamily="34" charset="0"/>
              </a:rPr>
              <a:t> </a:t>
            </a:r>
            <a:r>
              <a:rPr lang="en-GB" sz="1800" dirty="0">
                <a:solidFill>
                  <a:srgbClr val="000000"/>
                </a:solidFill>
                <a:effectLst/>
                <a:latin typeface="Calibri" panose="020F0502020204030204" pitchFamily="34" charset="0"/>
              </a:rPr>
              <a:t>is the hydrophilicity of a microenvironment of atom </a:t>
            </a:r>
            <a:r>
              <a:rPr lang="en-GB" sz="1800" i="1" dirty="0" err="1">
                <a:solidFill>
                  <a:srgbClr val="000000"/>
                </a:solidFill>
                <a:effectLst/>
                <a:latin typeface="Calibri" panose="020F0502020204030204" pitchFamily="34" charset="0"/>
              </a:rPr>
              <a:t>i</a:t>
            </a:r>
            <a:r>
              <a:rPr lang="en-GB" sz="1800" dirty="0">
                <a:solidFill>
                  <a:srgbClr val="000000"/>
                </a:solidFill>
                <a:effectLst/>
                <a:latin typeface="Calibri" panose="020F0502020204030204" pitchFamily="34" charset="0"/>
              </a:rPr>
              <a:t>, </a:t>
            </a:r>
            <a:r>
              <a:rPr lang="en-GB" sz="1800" i="1" dirty="0">
                <a:solidFill>
                  <a:srgbClr val="000000"/>
                </a:solidFill>
                <a:effectLst/>
                <a:latin typeface="Calibri" panose="020F0502020204030204" pitchFamily="34" charset="0"/>
              </a:rPr>
              <a:t>b</a:t>
            </a:r>
            <a:r>
              <a:rPr lang="en-GB" sz="1800" i="1" baseline="-25000" dirty="0">
                <a:solidFill>
                  <a:srgbClr val="000000"/>
                </a:solidFill>
                <a:effectLst/>
                <a:latin typeface="Calibri" panose="020F0502020204030204" pitchFamily="34" charset="0"/>
              </a:rPr>
              <a:t>i </a:t>
            </a:r>
            <a:r>
              <a:rPr lang="en-GB" sz="1800" dirty="0">
                <a:solidFill>
                  <a:srgbClr val="000000"/>
                </a:solidFill>
                <a:effectLst/>
                <a:latin typeface="Calibri" panose="020F0502020204030204" pitchFamily="34" charset="0"/>
              </a:rPr>
              <a:t>is its buried fraction, </a:t>
            </a:r>
            <a:r>
              <a:rPr lang="en-GB" sz="1800" i="1" dirty="0">
                <a:solidFill>
                  <a:srgbClr val="000000"/>
                </a:solidFill>
                <a:effectLst/>
                <a:latin typeface="Calibri" panose="020F0502020204030204" pitchFamily="34" charset="0"/>
              </a:rPr>
              <a:t>q</a:t>
            </a:r>
            <a:r>
              <a:rPr lang="en-GB" sz="1800" i="1" baseline="-25000" dirty="0">
                <a:solidFill>
                  <a:srgbClr val="000000"/>
                </a:solidFill>
                <a:effectLst/>
                <a:latin typeface="Calibri" panose="020F0502020204030204" pitchFamily="34" charset="0"/>
              </a:rPr>
              <a:t>i</a:t>
            </a:r>
            <a:r>
              <a:rPr lang="en-GB" sz="1800" dirty="0">
                <a:solidFill>
                  <a:srgbClr val="000000"/>
                </a:solidFill>
                <a:effectLst/>
                <a:latin typeface="Calibri" panose="020F0502020204030204" pitchFamily="34" charset="0"/>
              </a:rPr>
              <a:t> and </a:t>
            </a:r>
            <a:r>
              <a:rPr lang="en-GB" sz="1800" i="1" dirty="0" err="1">
                <a:solidFill>
                  <a:srgbClr val="000000"/>
                </a:solidFill>
                <a:effectLst/>
                <a:latin typeface="Calibri" panose="020F0502020204030204" pitchFamily="34" charset="0"/>
              </a:rPr>
              <a:t>q</a:t>
            </a:r>
            <a:r>
              <a:rPr lang="en-GB" sz="1800" i="1" baseline="-25000" dirty="0" err="1">
                <a:solidFill>
                  <a:srgbClr val="000000"/>
                </a:solidFill>
                <a:effectLst/>
                <a:latin typeface="Calibri" panose="020F0502020204030204" pitchFamily="34" charset="0"/>
              </a:rPr>
              <a:t>j</a:t>
            </a:r>
            <a:r>
              <a:rPr lang="en-GB" sz="1800" dirty="0">
                <a:solidFill>
                  <a:srgbClr val="000000"/>
                </a:solidFill>
                <a:effectLst/>
                <a:latin typeface="Calibri" panose="020F0502020204030204" pitchFamily="34" charset="0"/>
              </a:rPr>
              <a:t> are the partial atomic charges and </a:t>
            </a:r>
            <a:r>
              <a:rPr lang="en-GB" sz="1800" i="1" dirty="0" err="1">
                <a:solidFill>
                  <a:srgbClr val="000000"/>
                </a:solidFill>
                <a:effectLst/>
                <a:latin typeface="Calibri" panose="020F0502020204030204" pitchFamily="34" charset="0"/>
              </a:rPr>
              <a:t>r</a:t>
            </a:r>
            <a:r>
              <a:rPr lang="en-GB" sz="1800" i="1" baseline="-25000" dirty="0" err="1">
                <a:solidFill>
                  <a:srgbClr val="000000"/>
                </a:solidFill>
                <a:effectLst/>
                <a:latin typeface="Calibri" panose="020F0502020204030204" pitchFamily="34" charset="0"/>
              </a:rPr>
              <a:t>ij</a:t>
            </a:r>
            <a:r>
              <a:rPr lang="en-GB" sz="1800" dirty="0">
                <a:solidFill>
                  <a:srgbClr val="000000"/>
                </a:solidFill>
                <a:effectLst/>
                <a:latin typeface="Calibri" panose="020F0502020204030204" pitchFamily="34" charset="0"/>
              </a:rPr>
              <a:t> is the interatomic distance. The ligand partial atomic charges are calculated with </a:t>
            </a:r>
            <a:r>
              <a:rPr lang="en-GB" sz="1800" dirty="0" err="1">
                <a:solidFill>
                  <a:srgbClr val="000000"/>
                </a:solidFill>
                <a:effectLst/>
                <a:latin typeface="Calibri" panose="020F0502020204030204" pitchFamily="34" charset="0"/>
              </a:rPr>
              <a:t>Gasteiger</a:t>
            </a:r>
            <a:r>
              <a:rPr lang="en-GB" sz="1800" dirty="0">
                <a:solidFill>
                  <a:srgbClr val="000000"/>
                </a:solidFill>
                <a:effectLst/>
                <a:latin typeface="Calibri" panose="020F0502020204030204" pitchFamily="34" charset="0"/>
              </a:rPr>
              <a:t> algorithm.</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dirty="0">
                <a:solidFill>
                  <a:srgbClr val="000000"/>
                </a:solidFill>
                <a:effectLst/>
                <a:latin typeface="Calibri" panose="020F0502020204030204" pitchFamily="34" charset="0"/>
              </a:rPr>
              <a:t>The </a:t>
            </a:r>
            <a:r>
              <a:rPr lang="en-GB" sz="1800" b="1" dirty="0">
                <a:solidFill>
                  <a:srgbClr val="000000"/>
                </a:solidFill>
                <a:effectLst/>
                <a:latin typeface="Calibri" panose="020F0502020204030204" pitchFamily="34" charset="0"/>
              </a:rPr>
              <a:t>energy of electrostatic interaction</a:t>
            </a:r>
            <a:r>
              <a:rPr lang="en-GB" sz="1800" dirty="0">
                <a:solidFill>
                  <a:srgbClr val="000000"/>
                </a:solidFill>
                <a:effectLst/>
                <a:latin typeface="Calibri" panose="020F0502020204030204" pitchFamily="34" charset="0"/>
              </a:rPr>
              <a:t> is calculated using the formula:</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 </a:t>
            </a:r>
            <a:r>
              <a:rPr lang="en-GB" sz="1800" i="1" dirty="0" err="1">
                <a:solidFill>
                  <a:srgbClr val="000000"/>
                </a:solidFill>
                <a:effectLst/>
                <a:latin typeface="Calibri" panose="020F0502020204030204" pitchFamily="34" charset="0"/>
              </a:rPr>
              <a:t>D</a:t>
            </a:r>
            <a:r>
              <a:rPr lang="en-GB" sz="1800" i="1" baseline="-25000" dirty="0" err="1">
                <a:solidFill>
                  <a:srgbClr val="000000"/>
                </a:solidFill>
                <a:effectLst/>
                <a:latin typeface="Calibri" panose="020F0502020204030204" pitchFamily="34" charset="0"/>
              </a:rPr>
              <a:t>n</a:t>
            </a:r>
            <a:r>
              <a:rPr lang="en-GB" sz="1800" dirty="0">
                <a:solidFill>
                  <a:srgbClr val="000000"/>
                </a:solidFill>
                <a:effectLst/>
                <a:latin typeface="Calibri" panose="020F0502020204030204" pitchFamily="34" charset="0"/>
              </a:rPr>
              <a:t> is a screening function describing distance dependence of dielectric permittivity.</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dirty="0">
                <a:solidFill>
                  <a:srgbClr val="000000"/>
                </a:solidFill>
                <a:effectLst/>
                <a:latin typeface="Calibri" panose="020F0502020204030204" pitchFamily="34" charset="0"/>
              </a:rPr>
              <a:t>The</a:t>
            </a:r>
            <a:r>
              <a:rPr lang="en-GB" sz="1800" b="1" dirty="0">
                <a:solidFill>
                  <a:srgbClr val="000000"/>
                </a:solidFill>
                <a:effectLst/>
                <a:latin typeface="Calibri" panose="020F0502020204030204" pitchFamily="34" charset="0"/>
              </a:rPr>
              <a:t> polar electrostatic contribution</a:t>
            </a:r>
            <a:r>
              <a:rPr lang="en-GB" sz="1800" dirty="0">
                <a:solidFill>
                  <a:srgbClr val="000000"/>
                </a:solidFill>
                <a:effectLst/>
                <a:latin typeface="Calibri" panose="020F0502020204030204" pitchFamily="34" charset="0"/>
              </a:rPr>
              <a:t> of ligand </a:t>
            </a:r>
            <a:r>
              <a:rPr lang="en-GB" sz="1800" dirty="0" err="1">
                <a:solidFill>
                  <a:srgbClr val="000000"/>
                </a:solidFill>
                <a:effectLst/>
                <a:latin typeface="Calibri" panose="020F0502020204030204" pitchFamily="34" charset="0"/>
              </a:rPr>
              <a:t>desolvation</a:t>
            </a:r>
            <a:r>
              <a:rPr lang="en-GB" sz="1800" dirty="0">
                <a:solidFill>
                  <a:srgbClr val="000000"/>
                </a:solidFill>
                <a:effectLst/>
                <a:latin typeface="Calibri" panose="020F0502020204030204" pitchFamily="34" charset="0"/>
              </a:rPr>
              <a:t> upon binding to protein is evaluated using an adapted version of the Born model with the formula:</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 </a:t>
            </a:r>
            <a:r>
              <a:rPr lang="en-GB" sz="1800" i="1" dirty="0">
                <a:solidFill>
                  <a:srgbClr val="000000"/>
                </a:solidFill>
                <a:effectLst/>
                <a:latin typeface="Calibri" panose="020F0502020204030204" pitchFamily="34" charset="0"/>
              </a:rPr>
              <a:t>D</a:t>
            </a:r>
            <a:r>
              <a:rPr lang="en-GB" sz="1800" i="1" baseline="-25000" dirty="0">
                <a:solidFill>
                  <a:srgbClr val="000000"/>
                </a:solidFill>
                <a:effectLst/>
                <a:latin typeface="Calibri" panose="020F0502020204030204" pitchFamily="34" charset="0"/>
              </a:rPr>
              <a:t>ES</a:t>
            </a:r>
            <a:r>
              <a:rPr lang="en-GB" sz="1800" i="1" dirty="0">
                <a:solidFill>
                  <a:srgbClr val="000000"/>
                </a:solidFill>
                <a:effectLst/>
                <a:latin typeface="Calibri" panose="020F0502020204030204" pitchFamily="34" charset="0"/>
              </a:rPr>
              <a:t>(</a:t>
            </a:r>
            <a:r>
              <a:rPr lang="en-GB" sz="1800" i="1" dirty="0" err="1">
                <a:solidFill>
                  <a:srgbClr val="000000"/>
                </a:solidFill>
                <a:effectLst/>
                <a:latin typeface="Calibri" panose="020F0502020204030204" pitchFamily="34" charset="0"/>
              </a:rPr>
              <a:t>R</a:t>
            </a:r>
            <a:r>
              <a:rPr lang="en-GB" sz="1800" i="1" baseline="-25000" dirty="0" err="1">
                <a:solidFill>
                  <a:srgbClr val="000000"/>
                </a:solidFill>
                <a:effectLst/>
                <a:latin typeface="Calibri" panose="020F0502020204030204" pitchFamily="34" charset="0"/>
              </a:rPr>
              <a:t>B,i</a:t>
            </a:r>
            <a:r>
              <a:rPr lang="en-GB" sz="1800" i="1" dirty="0">
                <a:solidFill>
                  <a:srgbClr val="000000"/>
                </a:solidFill>
                <a:effectLst/>
                <a:latin typeface="Calibri" panose="020F0502020204030204" pitchFamily="34" charset="0"/>
              </a:rPr>
              <a:t>) </a:t>
            </a:r>
            <a:r>
              <a:rPr lang="en-GB" sz="1800" dirty="0">
                <a:solidFill>
                  <a:srgbClr val="000000"/>
                </a:solidFill>
                <a:effectLst/>
                <a:latin typeface="Calibri" panose="020F0502020204030204" pitchFamily="34" charset="0"/>
              </a:rPr>
              <a:t>is the dielectric screening calculated at the distance </a:t>
            </a:r>
            <a:r>
              <a:rPr lang="en-GB" sz="1800" i="1" dirty="0" err="1">
                <a:solidFill>
                  <a:srgbClr val="000000"/>
                </a:solidFill>
                <a:effectLst/>
                <a:latin typeface="Calibri" panose="020F0502020204030204" pitchFamily="34" charset="0"/>
              </a:rPr>
              <a:t>R</a:t>
            </a:r>
            <a:r>
              <a:rPr lang="en-GB" sz="1800" i="1" baseline="-25000" dirty="0" err="1">
                <a:solidFill>
                  <a:srgbClr val="000000"/>
                </a:solidFill>
                <a:effectLst/>
                <a:latin typeface="Calibri" panose="020F0502020204030204" pitchFamily="34" charset="0"/>
              </a:rPr>
              <a:t>B,i</a:t>
            </a:r>
            <a:r>
              <a:rPr lang="en-GB" sz="1800" dirty="0">
                <a:solidFill>
                  <a:srgbClr val="000000"/>
                </a:solidFill>
                <a:effectLst/>
                <a:latin typeface="Calibri" panose="020F0502020204030204" pitchFamily="34" charset="0"/>
              </a:rPr>
              <a:t> (Born radius of atom </a:t>
            </a:r>
            <a:r>
              <a:rPr lang="en-GB" sz="1800" dirty="0" err="1">
                <a:solidFill>
                  <a:srgbClr val="000000"/>
                </a:solidFill>
                <a:effectLst/>
                <a:latin typeface="Calibri" panose="020F0502020204030204" pitchFamily="34" charset="0"/>
              </a:rPr>
              <a:t>i</a:t>
            </a:r>
            <a:r>
              <a:rPr lang="en-GB" sz="1800" dirty="0">
                <a:solidFill>
                  <a:srgbClr val="000000"/>
                </a:solidFill>
                <a:effectLst/>
                <a:latin typeface="Calibri" panose="020F0502020204030204" pitchFamily="34" charset="0"/>
              </a:rPr>
              <a:t>) from the </a:t>
            </a:r>
            <a:r>
              <a:rPr lang="en-GB" sz="1800" dirty="0" err="1">
                <a:solidFill>
                  <a:srgbClr val="000000"/>
                </a:solidFill>
                <a:effectLst/>
                <a:latin typeface="Calibri" panose="020F0502020204030204" pitchFamily="34" charset="0"/>
              </a:rPr>
              <a:t>center</a:t>
            </a:r>
            <a:r>
              <a:rPr lang="en-GB" sz="1800" dirty="0">
                <a:solidFill>
                  <a:srgbClr val="000000"/>
                </a:solidFill>
                <a:effectLst/>
                <a:latin typeface="Calibri" panose="020F0502020204030204" pitchFamily="34" charset="0"/>
              </a:rPr>
              <a:t> of the ligand atom in the protein-ligand complex, and </a:t>
            </a:r>
            <a:r>
              <a:rPr lang="en-GB" sz="1800" i="1" dirty="0">
                <a:solidFill>
                  <a:srgbClr val="000000"/>
                </a:solidFill>
                <a:effectLst/>
                <a:latin typeface="Calibri" panose="020F0502020204030204" pitchFamily="34" charset="0"/>
              </a:rPr>
              <a:t>D</a:t>
            </a:r>
            <a:r>
              <a:rPr lang="en-GB" sz="1800" i="1" baseline="-25000" dirty="0">
                <a:solidFill>
                  <a:srgbClr val="000000"/>
                </a:solidFill>
                <a:effectLst/>
                <a:latin typeface="Calibri" panose="020F0502020204030204" pitchFamily="34" charset="0"/>
              </a:rPr>
              <a:t>W</a:t>
            </a:r>
            <a:r>
              <a:rPr lang="en-GB" sz="1800" i="1" dirty="0">
                <a:solidFill>
                  <a:srgbClr val="000000"/>
                </a:solidFill>
                <a:effectLst/>
                <a:latin typeface="Calibri" panose="020F0502020204030204" pitchFamily="34" charset="0"/>
              </a:rPr>
              <a:t>(</a:t>
            </a:r>
            <a:r>
              <a:rPr lang="en-GB" sz="1800" i="1" dirty="0" err="1">
                <a:solidFill>
                  <a:srgbClr val="000000"/>
                </a:solidFill>
                <a:effectLst/>
                <a:latin typeface="Calibri" panose="020F0502020204030204" pitchFamily="34" charset="0"/>
              </a:rPr>
              <a:t>R</a:t>
            </a:r>
            <a:r>
              <a:rPr lang="en-GB" sz="1800" i="1" baseline="-25000" dirty="0" err="1">
                <a:solidFill>
                  <a:srgbClr val="000000"/>
                </a:solidFill>
                <a:effectLst/>
                <a:latin typeface="Calibri" panose="020F0502020204030204" pitchFamily="34" charset="0"/>
              </a:rPr>
              <a:t>B,i</a:t>
            </a:r>
            <a:r>
              <a:rPr lang="en-GB" sz="1800" i="1" dirty="0">
                <a:solidFill>
                  <a:srgbClr val="000000"/>
                </a:solidFill>
                <a:effectLst/>
                <a:latin typeface="Calibri" panose="020F0502020204030204" pitchFamily="34" charset="0"/>
              </a:rPr>
              <a:t>)</a:t>
            </a:r>
            <a:r>
              <a:rPr lang="en-GB" sz="1800" dirty="0">
                <a:solidFill>
                  <a:srgbClr val="000000"/>
                </a:solidFill>
                <a:effectLst/>
                <a:latin typeface="Calibri" panose="020F0502020204030204" pitchFamily="34" charset="0"/>
              </a:rPr>
              <a:t> denotes dielectric screening calculated at the distance </a:t>
            </a:r>
            <a:r>
              <a:rPr lang="en-GB" sz="1800" i="1" dirty="0" err="1">
                <a:solidFill>
                  <a:srgbClr val="000000"/>
                </a:solidFill>
                <a:effectLst/>
                <a:latin typeface="Calibri" panose="020F0502020204030204" pitchFamily="34" charset="0"/>
              </a:rPr>
              <a:t>R</a:t>
            </a:r>
            <a:r>
              <a:rPr lang="en-GB" sz="1800" i="1" baseline="-25000" dirty="0" err="1">
                <a:solidFill>
                  <a:srgbClr val="000000"/>
                </a:solidFill>
                <a:effectLst/>
                <a:latin typeface="Calibri" panose="020F0502020204030204" pitchFamily="34" charset="0"/>
              </a:rPr>
              <a:t>B,i</a:t>
            </a:r>
            <a:r>
              <a:rPr lang="en-GB" sz="1800" dirty="0">
                <a:solidFill>
                  <a:srgbClr val="000000"/>
                </a:solidFill>
                <a:effectLst/>
                <a:latin typeface="Calibri" panose="020F0502020204030204" pitchFamily="34" charset="0"/>
              </a:rPr>
              <a:t> in water.</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a:solidFill>
                  <a:srgbClr val="000000"/>
                </a:solidFill>
                <a:effectLst/>
                <a:latin typeface="Calibri" panose="020F0502020204030204" pitchFamily="34" charset="0"/>
              </a:rPr>
              <a:t>Hydrogen-bonding energy </a:t>
            </a:r>
            <a:r>
              <a:rPr lang="en-GB" sz="1800" dirty="0">
                <a:solidFill>
                  <a:srgbClr val="000000"/>
                </a:solidFill>
                <a:effectLst/>
                <a:latin typeface="Calibri" panose="020F0502020204030204" pitchFamily="34" charset="0"/>
              </a:rPr>
              <a:t>contribution is calculated as a sum of energies of individual hydrogen bonds (H-bonds) formed between protein and ligand (</a:t>
            </a:r>
            <a:r>
              <a:rPr lang="en-GB" sz="1800" i="1" dirty="0" err="1">
                <a:solidFill>
                  <a:srgbClr val="000000"/>
                </a:solidFill>
                <a:effectLst/>
                <a:latin typeface="Calibri" panose="020F0502020204030204" pitchFamily="34" charset="0"/>
              </a:rPr>
              <a:t>E</a:t>
            </a:r>
            <a:r>
              <a:rPr lang="en-GB" sz="1800" i="1" baseline="-25000" dirty="0" err="1">
                <a:solidFill>
                  <a:srgbClr val="000000"/>
                </a:solidFill>
                <a:effectLst/>
                <a:latin typeface="Calibri" panose="020F0502020204030204" pitchFamily="34" charset="0"/>
              </a:rPr>
              <a:t>hb</a:t>
            </a:r>
            <a:r>
              <a:rPr lang="en-GB" sz="1800" dirty="0">
                <a:solidFill>
                  <a:srgbClr val="000000"/>
                </a:solidFill>
                <a:effectLst/>
                <a:latin typeface="Calibri" panose="020F0502020204030204" pitchFamily="34" charset="0"/>
              </a:rPr>
              <a:t>) and energetic penalties arising from H-bonds donors and acceptors in protein and ligand which did not form H-bonds in the complex:</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 the energy of the individual H-bonds is:</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The coefficient </a:t>
            </a:r>
            <a:r>
              <a:rPr lang="en-GB" sz="1800" i="1" dirty="0">
                <a:solidFill>
                  <a:srgbClr val="000000"/>
                </a:solidFill>
                <a:effectLst/>
                <a:latin typeface="Calibri" panose="020F0502020204030204" pitchFamily="34" charset="0"/>
              </a:rPr>
              <a:t>k(h</a:t>
            </a:r>
            <a:r>
              <a:rPr lang="en-GB" sz="1800" i="1" baseline="-25000" dirty="0">
                <a:solidFill>
                  <a:srgbClr val="000000"/>
                </a:solidFill>
                <a:effectLst/>
                <a:latin typeface="Calibri" panose="020F0502020204030204" pitchFamily="34" charset="0"/>
              </a:rPr>
              <a:t>i</a:t>
            </a:r>
            <a:r>
              <a:rPr lang="en-GB" sz="1800" i="1" dirty="0">
                <a:solidFill>
                  <a:srgbClr val="000000"/>
                </a:solidFill>
                <a:effectLst/>
                <a:latin typeface="Calibri" panose="020F0502020204030204" pitchFamily="34" charset="0"/>
              </a:rPr>
              <a:t>)</a:t>
            </a:r>
            <a:r>
              <a:rPr lang="en-GB" sz="1800" dirty="0">
                <a:solidFill>
                  <a:srgbClr val="000000"/>
                </a:solidFill>
                <a:effectLst/>
                <a:latin typeface="Calibri" panose="020F0502020204030204" pitchFamily="34" charset="0"/>
              </a:rPr>
              <a:t> depends on the hydrophobicity of the particular H-bond microenvironment.</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dirty="0">
                <a:solidFill>
                  <a:srgbClr val="000000"/>
                </a:solidFill>
                <a:effectLst/>
                <a:latin typeface="Calibri" panose="020F0502020204030204" pitchFamily="34" charset="0"/>
              </a:rPr>
              <a:t>The </a:t>
            </a:r>
            <a:r>
              <a:rPr lang="en-GB" sz="1800" b="1" dirty="0">
                <a:solidFill>
                  <a:srgbClr val="000000"/>
                </a:solidFill>
                <a:effectLst/>
                <a:latin typeface="Calibri" panose="020F0502020204030204" pitchFamily="34" charset="0"/>
              </a:rPr>
              <a:t>non-polar solvation </a:t>
            </a:r>
            <a:r>
              <a:rPr lang="en-GB" sz="1800" dirty="0">
                <a:solidFill>
                  <a:srgbClr val="000000"/>
                </a:solidFill>
                <a:effectLst/>
                <a:latin typeface="Calibri" panose="020F0502020204030204" pitchFamily="34" charset="0"/>
              </a:rPr>
              <a:t>contribution, which is </a:t>
            </a:r>
            <a:r>
              <a:rPr lang="en-GB" sz="1800" dirty="0" err="1">
                <a:solidFill>
                  <a:srgbClr val="000000"/>
                </a:solidFill>
                <a:effectLst/>
                <a:latin typeface="Calibri" panose="020F0502020204030204" pitchFamily="34" charset="0"/>
              </a:rPr>
              <a:t>favored</a:t>
            </a:r>
            <a:r>
              <a:rPr lang="en-GB" sz="1800" dirty="0">
                <a:solidFill>
                  <a:srgbClr val="000000"/>
                </a:solidFill>
                <a:effectLst/>
                <a:latin typeface="Calibri" panose="020F0502020204030204" pitchFamily="34" charset="0"/>
              </a:rPr>
              <a:t> by hydrophobic contacts in the protein-ligand complex is accounted in a classical volume-based fashion:</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 summation runs over</a:t>
            </a:r>
            <a:r>
              <a:rPr lang="en-GB" sz="1800" i="1" baseline="30000" dirty="0">
                <a:solidFill>
                  <a:srgbClr val="000000"/>
                </a:solidFill>
                <a:effectLst/>
                <a:latin typeface="Calibri" panose="020F0502020204030204" pitchFamily="34" charset="0"/>
              </a:rPr>
              <a:t> </a:t>
            </a:r>
            <a:r>
              <a:rPr lang="en-GB" sz="1800" dirty="0">
                <a:solidFill>
                  <a:srgbClr val="000000"/>
                </a:solidFill>
                <a:effectLst/>
                <a:latin typeface="Calibri" panose="020F0502020204030204" pitchFamily="34" charset="0"/>
              </a:rPr>
              <a:t>all protein and non-hydrogen ligand atoms and </a:t>
            </a:r>
            <a:r>
              <a:rPr lang="en-GB" sz="1800" i="1" dirty="0">
                <a:solidFill>
                  <a:srgbClr val="000000"/>
                </a:solidFill>
                <a:effectLst/>
                <a:latin typeface="Calibri" panose="020F0502020204030204" pitchFamily="34" charset="0"/>
              </a:rPr>
              <a:t>S</a:t>
            </a:r>
            <a:r>
              <a:rPr lang="en-GB" sz="1800" i="1" baseline="-25000" dirty="0">
                <a:solidFill>
                  <a:srgbClr val="000000"/>
                </a:solidFill>
                <a:effectLst/>
                <a:latin typeface="Calibri" panose="020F0502020204030204" pitchFamily="34" charset="0"/>
              </a:rPr>
              <a:t>i</a:t>
            </a:r>
            <a:r>
              <a:rPr lang="en-GB" sz="1800" baseline="-25000" dirty="0">
                <a:solidFill>
                  <a:srgbClr val="000000"/>
                </a:solidFill>
                <a:effectLst/>
                <a:latin typeface="Calibri" panose="020F0502020204030204" pitchFamily="34" charset="0"/>
              </a:rPr>
              <a:t> </a:t>
            </a:r>
            <a:r>
              <a:rPr lang="en-GB" sz="1800" dirty="0">
                <a:solidFill>
                  <a:srgbClr val="000000"/>
                </a:solidFill>
                <a:effectLst/>
                <a:latin typeface="Calibri" panose="020F0502020204030204" pitchFamily="34" charset="0"/>
              </a:rPr>
              <a:t>and </a:t>
            </a:r>
            <a:r>
              <a:rPr lang="en-GB" sz="1800" i="1" dirty="0">
                <a:solidFill>
                  <a:srgbClr val="000000"/>
                </a:solidFill>
                <a:effectLst/>
                <a:latin typeface="Calibri" panose="020F0502020204030204" pitchFamily="34" charset="0"/>
              </a:rPr>
              <a:t>V</a:t>
            </a:r>
            <a:r>
              <a:rPr lang="en-GB" sz="1800" i="1" baseline="-25000" dirty="0">
                <a:solidFill>
                  <a:srgbClr val="000000"/>
                </a:solidFill>
                <a:effectLst/>
                <a:latin typeface="Calibri" panose="020F0502020204030204" pitchFamily="34" charset="0"/>
              </a:rPr>
              <a:t>i</a:t>
            </a:r>
            <a:r>
              <a:rPr lang="en-GB" sz="1800" baseline="-25000" dirty="0">
                <a:solidFill>
                  <a:srgbClr val="000000"/>
                </a:solidFill>
                <a:effectLst/>
                <a:latin typeface="Calibri" panose="020F0502020204030204" pitchFamily="34" charset="0"/>
              </a:rPr>
              <a:t> </a:t>
            </a:r>
            <a:r>
              <a:rPr lang="en-GB" sz="1800" dirty="0">
                <a:solidFill>
                  <a:srgbClr val="000000"/>
                </a:solidFill>
                <a:effectLst/>
                <a:latin typeface="Calibri" panose="020F0502020204030204" pitchFamily="34" charset="0"/>
              </a:rPr>
              <a:t>denote atomic solvation parameters, and </a:t>
            </a:r>
            <a:r>
              <a:rPr lang="en-GB" sz="1800" i="1" dirty="0" err="1">
                <a:solidFill>
                  <a:srgbClr val="000000"/>
                </a:solidFill>
                <a:effectLst/>
                <a:latin typeface="Calibri" panose="020F0502020204030204" pitchFamily="34" charset="0"/>
              </a:rPr>
              <a:t>r</a:t>
            </a:r>
            <a:r>
              <a:rPr lang="en-GB" sz="1800" i="1" baseline="-25000" dirty="0" err="1">
                <a:solidFill>
                  <a:srgbClr val="000000"/>
                </a:solidFill>
                <a:effectLst/>
                <a:latin typeface="Calibri" panose="020F0502020204030204" pitchFamily="34" charset="0"/>
              </a:rPr>
              <a:t>ij</a:t>
            </a:r>
            <a:r>
              <a:rPr lang="en-GB" sz="1800" i="1" baseline="-25000" dirty="0">
                <a:solidFill>
                  <a:srgbClr val="000000"/>
                </a:solidFill>
                <a:effectLst/>
                <a:latin typeface="Calibri" panose="020F0502020204030204" pitchFamily="34" charset="0"/>
              </a:rPr>
              <a:t> </a:t>
            </a:r>
            <a:r>
              <a:rPr lang="en-GB" sz="1800" baseline="-25000" dirty="0">
                <a:solidFill>
                  <a:srgbClr val="000000"/>
                </a:solidFill>
                <a:effectLst/>
                <a:latin typeface="Calibri" panose="020F0502020204030204" pitchFamily="34" charset="0"/>
              </a:rPr>
              <a:t>is the</a:t>
            </a:r>
            <a:r>
              <a:rPr lang="en-GB" sz="1800" dirty="0">
                <a:solidFill>
                  <a:srgbClr val="000000"/>
                </a:solidFill>
                <a:effectLst/>
                <a:latin typeface="Calibri" panose="020F0502020204030204" pitchFamily="34" charset="0"/>
              </a:rPr>
              <a:t> interatomic distance. </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b="1" dirty="0">
                <a:solidFill>
                  <a:srgbClr val="000000"/>
                </a:solidFill>
                <a:effectLst/>
                <a:latin typeface="Calibri" panose="020F0502020204030204" pitchFamily="34" charset="0"/>
              </a:rPr>
              <a:t>Internal energy</a:t>
            </a:r>
            <a:r>
              <a:rPr lang="en-GB" sz="1800" dirty="0">
                <a:solidFill>
                  <a:srgbClr val="000000"/>
                </a:solidFill>
                <a:effectLst/>
                <a:latin typeface="Calibri" panose="020F0502020204030204" pitchFamily="34" charset="0"/>
              </a:rPr>
              <a:t> losses of the ligand upon transition from the solvent to the protein-bound state are accounted by comparing the ligand internal energies in conformations typical for the solution and protein bound state:</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 </a:t>
            </a:r>
            <a:r>
              <a:rPr lang="en-GB" sz="1800" i="1" dirty="0" err="1">
                <a:solidFill>
                  <a:srgbClr val="000000"/>
                </a:solidFill>
                <a:effectLst/>
                <a:latin typeface="Calibri" panose="020F0502020204030204" pitchFamily="34" charset="0"/>
              </a:rPr>
              <a:t>k</a:t>
            </a:r>
            <a:r>
              <a:rPr lang="en-GB" sz="1800" i="1" baseline="-25000" dirty="0" err="1">
                <a:solidFill>
                  <a:srgbClr val="000000"/>
                </a:solidFill>
                <a:effectLst/>
                <a:latin typeface="Calibri" panose="020F0502020204030204" pitchFamily="34" charset="0"/>
              </a:rPr>
              <a:t>nb</a:t>
            </a:r>
            <a:r>
              <a:rPr lang="en-GB" sz="1800" dirty="0">
                <a:solidFill>
                  <a:srgbClr val="000000"/>
                </a:solidFill>
                <a:effectLst/>
                <a:latin typeface="Calibri" panose="020F0502020204030204" pitchFamily="34" charset="0"/>
              </a:rPr>
              <a:t> and </a:t>
            </a:r>
            <a:r>
              <a:rPr lang="en-GB" sz="1800" i="1" dirty="0">
                <a:solidFill>
                  <a:srgbClr val="000000"/>
                </a:solidFill>
                <a:effectLst/>
                <a:latin typeface="Calibri" panose="020F0502020204030204" pitchFamily="34" charset="0"/>
              </a:rPr>
              <a:t>k</a:t>
            </a:r>
            <a:r>
              <a:rPr lang="en-GB" sz="1800" i="1" baseline="-25000" dirty="0">
                <a:solidFill>
                  <a:srgbClr val="000000"/>
                </a:solidFill>
                <a:effectLst/>
                <a:latin typeface="Calibri" panose="020F0502020204030204" pitchFamily="34" charset="0"/>
              </a:rPr>
              <a:t>1-4 </a:t>
            </a:r>
            <a:r>
              <a:rPr lang="en-GB" sz="1800" dirty="0">
                <a:solidFill>
                  <a:srgbClr val="000000"/>
                </a:solidFill>
                <a:effectLst/>
                <a:latin typeface="Calibri" panose="020F0502020204030204" pitchFamily="34" charset="0"/>
              </a:rPr>
              <a:t>are scaling constants for non-bonded (van der Waals) and 1-4 interactions. The first term in the sum is the difference of non-bonded energies of ligand in protein-ligand complex and water, and the second term is the same difference of 1-4 interaction energies.</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Symbola"/>
              </a:rPr>
              <a:t>•</a:t>
            </a:r>
            <a:r>
              <a:rPr lang="en-GB" sz="1800" dirty="0">
                <a:solidFill>
                  <a:srgbClr val="000000"/>
                </a:solidFill>
                <a:effectLst/>
                <a:latin typeface="Calibri" panose="020F0502020204030204" pitchFamily="34" charset="0"/>
              </a:rPr>
              <a:t>The </a:t>
            </a:r>
            <a:r>
              <a:rPr lang="en-GB" sz="1800" b="1" dirty="0">
                <a:solidFill>
                  <a:srgbClr val="000000"/>
                </a:solidFill>
                <a:effectLst/>
                <a:latin typeface="Calibri" panose="020F0502020204030204" pitchFamily="34" charset="0"/>
              </a:rPr>
              <a:t>Entropic losses</a:t>
            </a:r>
            <a:r>
              <a:rPr lang="en-GB" sz="1800" dirty="0">
                <a:solidFill>
                  <a:srgbClr val="000000"/>
                </a:solidFill>
                <a:effectLst/>
                <a:latin typeface="Calibri" panose="020F0502020204030204" pitchFamily="34" charset="0"/>
              </a:rPr>
              <a:t> accounting for freezing ligand’s degree of freedom upon binding to protein are calculated in a standard linear fashion:</a:t>
            </a:r>
            <a:r>
              <a:rPr lang="en-GB" sz="1800" dirty="0">
                <a:solidFill>
                  <a:srgbClr val="000000"/>
                </a:solidFill>
                <a:effectLst/>
                <a:latin typeface="Arial" panose="020B0604020202020204" pitchFamily="34" charset="0"/>
              </a:rPr>
              <a:t> </a:t>
            </a:r>
            <a:endParaRPr lang="en-GB" dirty="0">
              <a:effectLst/>
            </a:endParaRPr>
          </a:p>
          <a:p>
            <a:r>
              <a:rPr lang="en-GB" sz="1800" dirty="0">
                <a:solidFill>
                  <a:srgbClr val="000000"/>
                </a:solidFill>
                <a:effectLst/>
                <a:latin typeface="Calibri" panose="020F0502020204030204" pitchFamily="34" charset="0"/>
              </a:rPr>
              <a:t>Where </a:t>
            </a:r>
            <a:r>
              <a:rPr lang="en-GB" sz="1800" i="1" dirty="0" err="1">
                <a:solidFill>
                  <a:srgbClr val="000000"/>
                </a:solidFill>
                <a:effectLst/>
                <a:latin typeface="Calibri" panose="020F0502020204030204" pitchFamily="34" charset="0"/>
              </a:rPr>
              <a:t>n</a:t>
            </a:r>
            <a:r>
              <a:rPr lang="en-GB" sz="1800" i="1" baseline="-25000" dirty="0" err="1">
                <a:solidFill>
                  <a:srgbClr val="000000"/>
                </a:solidFill>
                <a:effectLst/>
                <a:latin typeface="Calibri" panose="020F0502020204030204" pitchFamily="34" charset="0"/>
              </a:rPr>
              <a:t>tors</a:t>
            </a:r>
            <a:r>
              <a:rPr lang="en-GB" sz="1800" dirty="0">
                <a:solidFill>
                  <a:srgbClr val="000000"/>
                </a:solidFill>
                <a:effectLst/>
                <a:latin typeface="Calibri" panose="020F0502020204030204" pitchFamily="34" charset="0"/>
              </a:rPr>
              <a:t> is the number of freely rotatable bonds (FRB) in the ligand and </a:t>
            </a:r>
            <a:r>
              <a:rPr lang="en-GB" sz="1800" i="1" dirty="0" err="1">
                <a:solidFill>
                  <a:srgbClr val="000000"/>
                </a:solidFill>
                <a:effectLst/>
                <a:latin typeface="Calibri" panose="020F0502020204030204" pitchFamily="34" charset="0"/>
              </a:rPr>
              <a:t>k</a:t>
            </a:r>
            <a:r>
              <a:rPr lang="en-GB" sz="1800" i="1" baseline="-25000" dirty="0" err="1">
                <a:solidFill>
                  <a:srgbClr val="000000"/>
                </a:solidFill>
                <a:effectLst/>
                <a:latin typeface="Calibri" panose="020F0502020204030204" pitchFamily="34" charset="0"/>
              </a:rPr>
              <a:t>tors</a:t>
            </a:r>
            <a:r>
              <a:rPr lang="en-GB" sz="1800" dirty="0">
                <a:solidFill>
                  <a:srgbClr val="000000"/>
                </a:solidFill>
                <a:effectLst/>
                <a:latin typeface="Calibri" panose="020F0502020204030204" pitchFamily="34" charset="0"/>
              </a:rPr>
              <a:t> is a scaling factor fitted with the training set. </a:t>
            </a:r>
            <a:r>
              <a:rPr lang="en-GB" sz="1800" dirty="0">
                <a:solidFill>
                  <a:srgbClr val="000000"/>
                </a:solidFill>
                <a:effectLst/>
                <a:latin typeface="Arial" panose="020B0604020202020204" pitchFamily="34" charset="0"/>
              </a:rPr>
              <a:t> </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7</a:t>
            </a:fld>
            <a:endParaRPr lang="en-US" altLang="en-US"/>
          </a:p>
        </p:txBody>
      </p:sp>
    </p:spTree>
    <p:extLst>
      <p:ext uri="{BB962C8B-B14F-4D97-AF65-F5344CB8AC3E}">
        <p14:creationId xmlns:p14="http://schemas.microsoft.com/office/powerpoint/2010/main" val="148352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AutoDock</a:t>
            </a:r>
            <a:r>
              <a:rPr lang="en-GB" dirty="0"/>
              <a:t> employs an empirical scoring function based on the Free Energy Force Field, which includes terms for van der Waals interactions, hydrogen bonds, electrostatics, and </a:t>
            </a:r>
            <a:r>
              <a:rPr lang="en-GB" dirty="0" err="1"/>
              <a:t>desolvation</a:t>
            </a:r>
            <a:r>
              <a:rPr lang="en-GB" dirty="0"/>
              <a:t>. The Monte Carlo search algorithm with a simulated annealing approach is used for optimization, guided by these energy calculations​ (MDPI)​.</a:t>
            </a:r>
          </a:p>
          <a:p>
            <a:endParaRPr lang="en-GB" dirty="0"/>
          </a:p>
          <a:p>
            <a:r>
              <a:rPr lang="en-GB" dirty="0" err="1"/>
              <a:t>rDock</a:t>
            </a:r>
            <a:r>
              <a:rPr lang="en-GB" dirty="0"/>
              <a:t> uses a physics-based scoring function that emphasizes speed. It includes terms for van der Waals interactions, hydrogen bonds, and electrostatics, and employs a genetic algorithm for efficient conformational searching and docking​ (MDPI)​.</a:t>
            </a:r>
          </a:p>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8</a:t>
            </a:fld>
            <a:endParaRPr lang="en-US" altLang="en-US"/>
          </a:p>
        </p:txBody>
      </p:sp>
    </p:spTree>
    <p:extLst>
      <p:ext uri="{BB962C8B-B14F-4D97-AF65-F5344CB8AC3E}">
        <p14:creationId xmlns:p14="http://schemas.microsoft.com/office/powerpoint/2010/main" val="330863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a:t>
            </a:r>
            <a:r>
              <a:rPr lang="en-US" dirty="0" err="1"/>
              <a:t>dG</a:t>
            </a:r>
            <a:r>
              <a:rPr lang="en-US" dirty="0"/>
              <a:t>, more negative = better. </a:t>
            </a:r>
          </a:p>
          <a:p>
            <a:r>
              <a:rPr lang="en-US" dirty="0"/>
              <a:t>As we can see on heatmap, </a:t>
            </a:r>
            <a:r>
              <a:rPr lang="en-US" dirty="0" err="1"/>
              <a:t>rDock</a:t>
            </a:r>
            <a:r>
              <a:rPr lang="en-US" dirty="0"/>
              <a:t> scores ligands more harshly whereas Flare scores ligands more </a:t>
            </a:r>
            <a:r>
              <a:rPr lang="en-US" dirty="0" err="1"/>
              <a:t>favourably</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Boxplot to confirm, : </a:t>
            </a:r>
            <a:r>
              <a:rPr lang="en-US" dirty="0" err="1"/>
              <a:t>rDock</a:t>
            </a:r>
            <a:r>
              <a:rPr lang="en-US" dirty="0"/>
              <a:t>, more harshly scored;</a:t>
            </a:r>
          </a:p>
          <a:p>
            <a:r>
              <a:rPr lang="en-US" dirty="0"/>
              <a:t>Flare – score ligand </a:t>
            </a:r>
            <a:r>
              <a:rPr lang="en-US" dirty="0" err="1"/>
              <a:t>favourably</a:t>
            </a:r>
            <a:endParaRPr lang="en-US" dirty="0"/>
          </a:p>
          <a:p>
            <a:r>
              <a:rPr lang="en-US" dirty="0"/>
              <a:t>T-test results shows significant differences between </a:t>
            </a:r>
            <a:r>
              <a:rPr lang="en-US" dirty="0" err="1"/>
              <a:t>AutoDock-rDock</a:t>
            </a:r>
            <a:r>
              <a:rPr lang="en-US" dirty="0"/>
              <a:t>, Flare-</a:t>
            </a:r>
            <a:r>
              <a:rPr lang="en-US" dirty="0" err="1"/>
              <a:t>Rdock</a:t>
            </a:r>
            <a:r>
              <a:rPr lang="en-US" dirty="0"/>
              <a:t>, but not </a:t>
            </a:r>
            <a:r>
              <a:rPr lang="en-US" dirty="0" err="1"/>
              <a:t>AutoDock</a:t>
            </a:r>
            <a:r>
              <a:rPr lang="en-US" dirty="0"/>
              <a:t>-Flare</a:t>
            </a:r>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9</a:t>
            </a:fld>
            <a:endParaRPr lang="en-US" altLang="en-US"/>
          </a:p>
        </p:txBody>
      </p:sp>
    </p:spTree>
    <p:extLst>
      <p:ext uri="{BB962C8B-B14F-4D97-AF65-F5344CB8AC3E}">
        <p14:creationId xmlns:p14="http://schemas.microsoft.com/office/powerpoint/2010/main" val="1938962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15DA4178-8E38-403A-A699-810AE77A25AC}" type="slidenum">
              <a:rPr lang="en-US" altLang="en-US" smtClean="0"/>
              <a:pPr>
                <a:defRPr/>
              </a:pPr>
              <a:t>10</a:t>
            </a:fld>
            <a:endParaRPr lang="en-US" altLang="en-US"/>
          </a:p>
        </p:txBody>
      </p:sp>
    </p:spTree>
    <p:extLst>
      <p:ext uri="{BB962C8B-B14F-4D97-AF65-F5344CB8AC3E}">
        <p14:creationId xmlns:p14="http://schemas.microsoft.com/office/powerpoint/2010/main" val="711849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title slide">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95289" y="1131889"/>
            <a:ext cx="8353175" cy="935805"/>
          </a:xfrm>
          <a:prstGeom prst="rect">
            <a:avLst/>
          </a:prstGeom>
        </p:spPr>
        <p:txBody>
          <a:bodyPr vert="horz" lIns="0" tIns="0" rIns="0" bIns="0" anchor="t" anchorCtr="0"/>
          <a:lstStyle>
            <a:lvl1pPr algn="l" fontAlgn="t">
              <a:lnSpc>
                <a:spcPct val="100000"/>
              </a:lnSpc>
              <a:defRPr sz="2800" b="0" i="0" cap="all" baseline="0">
                <a:solidFill>
                  <a:srgbClr val="FFFFFF"/>
                </a:solidFill>
                <a:latin typeface="+mj-lt"/>
                <a:cs typeface="Arial"/>
              </a:defRPr>
            </a:lvl1pPr>
          </a:lstStyle>
          <a:p>
            <a:r>
              <a:rPr lang="en-GB" dirty="0"/>
              <a:t>Click to add PRESENTATION title</a:t>
            </a:r>
            <a:endParaRPr lang="en-US" dirty="0"/>
          </a:p>
        </p:txBody>
      </p:sp>
      <p:sp>
        <p:nvSpPr>
          <p:cNvPr id="11" name="Text Placeholder 10">
            <a:extLst>
              <a:ext uri="{FF2B5EF4-FFF2-40B4-BE49-F238E27FC236}">
                <a16:creationId xmlns:a16="http://schemas.microsoft.com/office/drawing/2014/main" id="{289456BB-3D2E-4A5A-887B-F216F244339A}"/>
              </a:ext>
            </a:extLst>
          </p:cNvPr>
          <p:cNvSpPr>
            <a:spLocks noGrp="1"/>
          </p:cNvSpPr>
          <p:nvPr>
            <p:ph type="body" sz="quarter" idx="10" hasCustomPrompt="1"/>
          </p:nvPr>
        </p:nvSpPr>
        <p:spPr>
          <a:xfrm>
            <a:off x="395536" y="3867894"/>
            <a:ext cx="8353175" cy="648072"/>
          </a:xfrm>
          <a:prstGeom prst="rect">
            <a:avLst/>
          </a:prstGeom>
        </p:spPr>
        <p:txBody>
          <a:bodyPr/>
          <a:lstStyle>
            <a:lvl1pPr marL="0" indent="0">
              <a:buNone/>
              <a:defRPr sz="2400">
                <a:solidFill>
                  <a:schemeClr val="bg1"/>
                </a:solidFill>
              </a:defRPr>
            </a:lvl1pPr>
            <a:lvl2pPr marL="342900" indent="0">
              <a:buNone/>
              <a:defRPr sz="2400">
                <a:solidFill>
                  <a:schemeClr val="bg1"/>
                </a:solidFill>
              </a:defRPr>
            </a:lvl2pPr>
            <a:lvl3pPr marL="685800" indent="0">
              <a:buNone/>
              <a:defRPr sz="2400">
                <a:solidFill>
                  <a:schemeClr val="bg1"/>
                </a:solidFill>
              </a:defRPr>
            </a:lvl3pPr>
            <a:lvl4pPr marL="1028700" indent="0">
              <a:buNone/>
              <a:defRPr sz="2400">
                <a:solidFill>
                  <a:schemeClr val="bg1"/>
                </a:solidFill>
              </a:defRPr>
            </a:lvl4pPr>
            <a:lvl5pPr marL="1371600" indent="0">
              <a:buNone/>
              <a:defRPr sz="2400">
                <a:solidFill>
                  <a:schemeClr val="bg1"/>
                </a:solidFill>
              </a:defRPr>
            </a:lvl5pPr>
          </a:lstStyle>
          <a:p>
            <a:pPr lvl="0"/>
            <a:r>
              <a:rPr lang="en-US" dirty="0"/>
              <a:t>Click to add presenter name</a:t>
            </a:r>
          </a:p>
        </p:txBody>
      </p:sp>
      <p:sp>
        <p:nvSpPr>
          <p:cNvPr id="2" name="Slide Number Placeholder 2">
            <a:extLst>
              <a:ext uri="{FF2B5EF4-FFF2-40B4-BE49-F238E27FC236}">
                <a16:creationId xmlns:a16="http://schemas.microsoft.com/office/drawing/2014/main" id="{FA5027FC-7B7A-9411-76F3-E66D98436EA5}"/>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145313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288" y="1131888"/>
            <a:ext cx="8077197" cy="432048"/>
          </a:xfrm>
          <a:prstGeom prst="rect">
            <a:avLst/>
          </a:prstGeom>
        </p:spPr>
        <p:txBody>
          <a:bodyPr lIns="0" tIns="0" rIns="0" bIns="0" anchor="t" anchorCtr="0"/>
          <a:lstStyle>
            <a:lvl1pPr algn="l">
              <a:lnSpc>
                <a:spcPct val="100000"/>
              </a:lnSpc>
              <a:defRPr sz="2400" b="0" i="0" cap="none" baseline="0">
                <a:solidFill>
                  <a:schemeClr val="bg1"/>
                </a:solidFill>
                <a:latin typeface="+mj-lt"/>
                <a:cs typeface="Arial"/>
              </a:defRPr>
            </a:lvl1pPr>
          </a:lstStyle>
          <a:p>
            <a:r>
              <a:rPr lang="en-US" dirty="0"/>
              <a:t>Click to edit title</a:t>
            </a:r>
          </a:p>
        </p:txBody>
      </p:sp>
      <p:sp>
        <p:nvSpPr>
          <p:cNvPr id="5" name="Content Placeholder 2"/>
          <p:cNvSpPr>
            <a:spLocks noGrp="1"/>
          </p:cNvSpPr>
          <p:nvPr>
            <p:ph idx="1"/>
          </p:nvPr>
        </p:nvSpPr>
        <p:spPr>
          <a:xfrm>
            <a:off x="395288" y="1707655"/>
            <a:ext cx="8215315" cy="2755706"/>
          </a:xfrm>
          <a:prstGeom prst="rect">
            <a:avLst/>
          </a:prstGeom>
        </p:spPr>
        <p:txBody>
          <a:bodyPr lIns="0" tIns="0" rIns="0" bIns="0"/>
          <a:lstStyle>
            <a:lvl1pPr>
              <a:defRPr sz="1800" b="0" i="0">
                <a:solidFill>
                  <a:schemeClr val="bg1"/>
                </a:solidFill>
                <a:latin typeface="+mn-lt"/>
                <a:cs typeface="Arial"/>
              </a:defRPr>
            </a:lvl1pPr>
            <a:lvl2pPr>
              <a:defRPr sz="1800" b="0" i="0">
                <a:solidFill>
                  <a:schemeClr val="bg1"/>
                </a:solidFill>
                <a:latin typeface="+mn-lt"/>
                <a:cs typeface="Arial"/>
              </a:defRPr>
            </a:lvl2pPr>
            <a:lvl3pPr>
              <a:defRPr sz="1800" b="0" i="0">
                <a:solidFill>
                  <a:schemeClr val="bg1"/>
                </a:solidFill>
                <a:latin typeface="+mn-lt"/>
                <a:cs typeface="Arial"/>
              </a:defRPr>
            </a:lvl3pPr>
            <a:lvl4pPr>
              <a:defRPr sz="1800" b="0" i="0">
                <a:solidFill>
                  <a:schemeClr val="bg1"/>
                </a:solidFill>
                <a:latin typeface="+mn-lt"/>
                <a:cs typeface="Arial"/>
              </a:defRPr>
            </a:lvl4pPr>
            <a:lvl5pPr>
              <a:defRPr sz="1800" b="0" i="0">
                <a:solidFill>
                  <a:schemeClr val="bg1"/>
                </a:solidFill>
                <a:latin typeface="+mn-lt"/>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2">
            <a:extLst>
              <a:ext uri="{FF2B5EF4-FFF2-40B4-BE49-F238E27FC236}">
                <a16:creationId xmlns:a16="http://schemas.microsoft.com/office/drawing/2014/main" id="{001BAC86-486C-1E14-8A8A-525F371C26B3}"/>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3155579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95288" y="1131888"/>
            <a:ext cx="4608760" cy="3132348"/>
          </a:xfrm>
          <a:prstGeom prst="rect">
            <a:avLst/>
          </a:prstGeom>
        </p:spPr>
        <p:txBody>
          <a:bodyPr vert="horz" lIns="0" tIns="0" rIns="0" bIns="0" anchor="t" anchorCtr="0"/>
          <a:lstStyle>
            <a:lvl1pPr algn="l">
              <a:lnSpc>
                <a:spcPct val="100000"/>
              </a:lnSpc>
              <a:defRPr sz="1800" b="0" i="0" cap="none" baseline="0">
                <a:solidFill>
                  <a:srgbClr val="FFFFFF"/>
                </a:solidFill>
                <a:latin typeface="+mn-lt"/>
                <a:cs typeface="Arial"/>
              </a:defRPr>
            </a:lvl1pPr>
          </a:lstStyle>
          <a:p>
            <a:r>
              <a:rPr lang="en-GB" dirty="0"/>
              <a:t>Click to edit content</a:t>
            </a:r>
            <a:endParaRPr lang="en-US" dirty="0"/>
          </a:p>
        </p:txBody>
      </p:sp>
      <p:sp>
        <p:nvSpPr>
          <p:cNvPr id="13" name="Picture Placeholder 12"/>
          <p:cNvSpPr>
            <a:spLocks noGrp="1"/>
          </p:cNvSpPr>
          <p:nvPr>
            <p:ph type="pic" sz="quarter" idx="10"/>
          </p:nvPr>
        </p:nvSpPr>
        <p:spPr>
          <a:xfrm>
            <a:off x="5508104" y="1131888"/>
            <a:ext cx="3240285" cy="3132348"/>
          </a:xfrm>
          <a:prstGeom prst="rect">
            <a:avLst/>
          </a:prstGeom>
        </p:spPr>
        <p:txBody>
          <a:bodyPr vert="horz"/>
          <a:lstStyle>
            <a:lvl1pPr>
              <a:defRPr>
                <a:solidFill>
                  <a:srgbClr val="FFFFFF"/>
                </a:solidFill>
              </a:defRPr>
            </a:lvl1pPr>
          </a:lstStyle>
          <a:p>
            <a:pPr lvl="0"/>
            <a:endParaRPr lang="en-US" noProof="0" dirty="0"/>
          </a:p>
        </p:txBody>
      </p:sp>
      <p:sp>
        <p:nvSpPr>
          <p:cNvPr id="2" name="Slide Number Placeholder 2">
            <a:extLst>
              <a:ext uri="{FF2B5EF4-FFF2-40B4-BE49-F238E27FC236}">
                <a16:creationId xmlns:a16="http://schemas.microsoft.com/office/drawing/2014/main" id="{D906C10E-0BC2-A6DA-A8F2-5570A7B0654D}"/>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318315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title slide">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95289" y="1131889"/>
            <a:ext cx="8353175" cy="935805"/>
          </a:xfrm>
          <a:prstGeom prst="rect">
            <a:avLst/>
          </a:prstGeom>
        </p:spPr>
        <p:txBody>
          <a:bodyPr vert="horz" lIns="0" tIns="0" rIns="0" bIns="0" anchor="t" anchorCtr="0"/>
          <a:lstStyle>
            <a:lvl1pPr algn="l" fontAlgn="t">
              <a:lnSpc>
                <a:spcPct val="100000"/>
              </a:lnSpc>
              <a:defRPr sz="2800" b="0" i="0" cap="all" baseline="0">
                <a:solidFill>
                  <a:srgbClr val="FFFFFF"/>
                </a:solidFill>
                <a:latin typeface="+mj-lt"/>
                <a:cs typeface="Arial"/>
              </a:defRPr>
            </a:lvl1pPr>
          </a:lstStyle>
          <a:p>
            <a:r>
              <a:rPr lang="en-GB" dirty="0"/>
              <a:t>Click to add PRESENTATION title</a:t>
            </a:r>
            <a:endParaRPr lang="en-US" dirty="0"/>
          </a:p>
        </p:txBody>
      </p:sp>
      <p:sp>
        <p:nvSpPr>
          <p:cNvPr id="11" name="Text Placeholder 10">
            <a:extLst>
              <a:ext uri="{FF2B5EF4-FFF2-40B4-BE49-F238E27FC236}">
                <a16:creationId xmlns:a16="http://schemas.microsoft.com/office/drawing/2014/main" id="{289456BB-3D2E-4A5A-887B-F216F244339A}"/>
              </a:ext>
            </a:extLst>
          </p:cNvPr>
          <p:cNvSpPr>
            <a:spLocks noGrp="1"/>
          </p:cNvSpPr>
          <p:nvPr>
            <p:ph type="body" sz="quarter" idx="10" hasCustomPrompt="1"/>
          </p:nvPr>
        </p:nvSpPr>
        <p:spPr>
          <a:xfrm>
            <a:off x="395536" y="3867894"/>
            <a:ext cx="8353175" cy="648072"/>
          </a:xfrm>
          <a:prstGeom prst="rect">
            <a:avLst/>
          </a:prstGeom>
        </p:spPr>
        <p:txBody>
          <a:bodyPr/>
          <a:lstStyle>
            <a:lvl1pPr marL="0" indent="0">
              <a:buNone/>
              <a:defRPr sz="2400">
                <a:solidFill>
                  <a:schemeClr val="bg1"/>
                </a:solidFill>
              </a:defRPr>
            </a:lvl1pPr>
            <a:lvl2pPr marL="342900" indent="0">
              <a:buNone/>
              <a:defRPr sz="2400">
                <a:solidFill>
                  <a:schemeClr val="bg1"/>
                </a:solidFill>
              </a:defRPr>
            </a:lvl2pPr>
            <a:lvl3pPr marL="685800" indent="0">
              <a:buNone/>
              <a:defRPr sz="2400">
                <a:solidFill>
                  <a:schemeClr val="bg1"/>
                </a:solidFill>
              </a:defRPr>
            </a:lvl3pPr>
            <a:lvl4pPr marL="1028700" indent="0">
              <a:buNone/>
              <a:defRPr sz="2400">
                <a:solidFill>
                  <a:schemeClr val="bg1"/>
                </a:solidFill>
              </a:defRPr>
            </a:lvl4pPr>
            <a:lvl5pPr marL="1371600" indent="0">
              <a:buNone/>
              <a:defRPr sz="2400">
                <a:solidFill>
                  <a:schemeClr val="bg1"/>
                </a:solidFill>
              </a:defRPr>
            </a:lvl5pPr>
          </a:lstStyle>
          <a:p>
            <a:pPr lvl="0"/>
            <a:r>
              <a:rPr lang="en-US" dirty="0"/>
              <a:t>Click to add presenter name</a:t>
            </a:r>
          </a:p>
        </p:txBody>
      </p:sp>
      <p:sp>
        <p:nvSpPr>
          <p:cNvPr id="2" name="Slide Number Placeholder 2">
            <a:extLst>
              <a:ext uri="{FF2B5EF4-FFF2-40B4-BE49-F238E27FC236}">
                <a16:creationId xmlns:a16="http://schemas.microsoft.com/office/drawing/2014/main" id="{94E8D207-776A-2151-2ABA-9C5B9F65CCF3}"/>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788320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288" y="1131888"/>
            <a:ext cx="8077197" cy="432048"/>
          </a:xfrm>
          <a:prstGeom prst="rect">
            <a:avLst/>
          </a:prstGeom>
        </p:spPr>
        <p:txBody>
          <a:bodyPr lIns="0" tIns="0" rIns="0" bIns="0" anchor="t" anchorCtr="0"/>
          <a:lstStyle>
            <a:lvl1pPr algn="l">
              <a:lnSpc>
                <a:spcPct val="100000"/>
              </a:lnSpc>
              <a:defRPr sz="2400" b="0" i="0" cap="none" baseline="0">
                <a:solidFill>
                  <a:schemeClr val="bg1"/>
                </a:solidFill>
                <a:latin typeface="+mj-lt"/>
                <a:cs typeface="Arial"/>
              </a:defRPr>
            </a:lvl1pPr>
          </a:lstStyle>
          <a:p>
            <a:r>
              <a:rPr lang="en-US" dirty="0"/>
              <a:t>Click to edit title</a:t>
            </a:r>
          </a:p>
        </p:txBody>
      </p:sp>
      <p:sp>
        <p:nvSpPr>
          <p:cNvPr id="5" name="Content Placeholder 2"/>
          <p:cNvSpPr>
            <a:spLocks noGrp="1"/>
          </p:cNvSpPr>
          <p:nvPr>
            <p:ph idx="1"/>
          </p:nvPr>
        </p:nvSpPr>
        <p:spPr>
          <a:xfrm>
            <a:off x="395288" y="1707655"/>
            <a:ext cx="8215315" cy="2755706"/>
          </a:xfrm>
          <a:prstGeom prst="rect">
            <a:avLst/>
          </a:prstGeom>
        </p:spPr>
        <p:txBody>
          <a:bodyPr lIns="0" tIns="0" rIns="0" bIns="0"/>
          <a:lstStyle>
            <a:lvl1pPr>
              <a:defRPr sz="1800" b="0" i="0">
                <a:solidFill>
                  <a:schemeClr val="bg1"/>
                </a:solidFill>
                <a:latin typeface="+mn-lt"/>
                <a:cs typeface="Arial"/>
              </a:defRPr>
            </a:lvl1pPr>
            <a:lvl2pPr>
              <a:defRPr sz="1800" b="0" i="0">
                <a:solidFill>
                  <a:schemeClr val="bg1"/>
                </a:solidFill>
                <a:latin typeface="+mn-lt"/>
                <a:cs typeface="Arial"/>
              </a:defRPr>
            </a:lvl2pPr>
            <a:lvl3pPr>
              <a:defRPr sz="1800" b="0" i="0">
                <a:solidFill>
                  <a:schemeClr val="bg1"/>
                </a:solidFill>
                <a:latin typeface="+mn-lt"/>
                <a:cs typeface="Arial"/>
              </a:defRPr>
            </a:lvl3pPr>
            <a:lvl4pPr>
              <a:defRPr sz="1800" b="0" i="0">
                <a:solidFill>
                  <a:schemeClr val="bg1"/>
                </a:solidFill>
                <a:latin typeface="+mn-lt"/>
                <a:cs typeface="Arial"/>
              </a:defRPr>
            </a:lvl4pPr>
            <a:lvl5pPr>
              <a:defRPr sz="1800" b="0" i="0">
                <a:solidFill>
                  <a:schemeClr val="bg1"/>
                </a:solidFill>
                <a:latin typeface="+mn-lt"/>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2">
            <a:extLst>
              <a:ext uri="{FF2B5EF4-FFF2-40B4-BE49-F238E27FC236}">
                <a16:creationId xmlns:a16="http://schemas.microsoft.com/office/drawing/2014/main" id="{16608641-BCC5-4F64-7AC4-7F87EA3095DD}"/>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249561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95288" y="1131888"/>
            <a:ext cx="4608760" cy="3132348"/>
          </a:xfrm>
          <a:prstGeom prst="rect">
            <a:avLst/>
          </a:prstGeom>
        </p:spPr>
        <p:txBody>
          <a:bodyPr vert="horz" lIns="0" tIns="0" rIns="0" bIns="0" anchor="t" anchorCtr="0"/>
          <a:lstStyle>
            <a:lvl1pPr algn="l">
              <a:lnSpc>
                <a:spcPct val="100000"/>
              </a:lnSpc>
              <a:defRPr sz="1800" b="0" i="0" cap="none" baseline="0">
                <a:solidFill>
                  <a:srgbClr val="FFFFFF"/>
                </a:solidFill>
                <a:latin typeface="+mn-lt"/>
                <a:cs typeface="Arial"/>
              </a:defRPr>
            </a:lvl1pPr>
          </a:lstStyle>
          <a:p>
            <a:r>
              <a:rPr lang="en-GB" dirty="0"/>
              <a:t>Click to edit content</a:t>
            </a:r>
            <a:endParaRPr lang="en-US" dirty="0"/>
          </a:p>
        </p:txBody>
      </p:sp>
      <p:sp>
        <p:nvSpPr>
          <p:cNvPr id="13" name="Picture Placeholder 12"/>
          <p:cNvSpPr>
            <a:spLocks noGrp="1"/>
          </p:cNvSpPr>
          <p:nvPr>
            <p:ph type="pic" sz="quarter" idx="10"/>
          </p:nvPr>
        </p:nvSpPr>
        <p:spPr>
          <a:xfrm>
            <a:off x="5508104" y="1131888"/>
            <a:ext cx="3240285" cy="3132348"/>
          </a:xfrm>
          <a:prstGeom prst="rect">
            <a:avLst/>
          </a:prstGeom>
        </p:spPr>
        <p:txBody>
          <a:bodyPr vert="horz"/>
          <a:lstStyle>
            <a:lvl1pPr>
              <a:defRPr>
                <a:solidFill>
                  <a:srgbClr val="FFFFFF"/>
                </a:solidFill>
              </a:defRPr>
            </a:lvl1pPr>
          </a:lstStyle>
          <a:p>
            <a:pPr lvl="0"/>
            <a:endParaRPr lang="en-US" noProof="0" dirty="0"/>
          </a:p>
        </p:txBody>
      </p:sp>
      <p:sp>
        <p:nvSpPr>
          <p:cNvPr id="2" name="Slide Number Placeholder 2">
            <a:extLst>
              <a:ext uri="{FF2B5EF4-FFF2-40B4-BE49-F238E27FC236}">
                <a16:creationId xmlns:a16="http://schemas.microsoft.com/office/drawing/2014/main" id="{2930F0FB-132A-CFA3-99F8-AD304F398B05}"/>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3861631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ing title slide 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C6F12F-F3CF-4006-BB82-32500C676D3F}"/>
              </a:ext>
            </a:extLst>
          </p:cNvPr>
          <p:cNvSpPr>
            <a:spLocks noGrp="1"/>
          </p:cNvSpPr>
          <p:nvPr>
            <p:ph type="body" sz="quarter" idx="10" hasCustomPrompt="1"/>
          </p:nvPr>
        </p:nvSpPr>
        <p:spPr>
          <a:xfrm>
            <a:off x="395288" y="3867894"/>
            <a:ext cx="8353176" cy="633887"/>
          </a:xfrm>
          <a:prstGeom prst="rect">
            <a:avLst/>
          </a:prstGeom>
        </p:spPr>
        <p:txBody>
          <a:bodyPr/>
          <a:lstStyle>
            <a:lvl1pPr marL="0" indent="0">
              <a:buNone/>
              <a:defRPr sz="2400">
                <a:solidFill>
                  <a:srgbClr val="002060"/>
                </a:solidFill>
              </a:defRPr>
            </a:lvl1pPr>
            <a:lvl2pPr marL="342900" indent="0">
              <a:buNone/>
              <a:defRPr sz="2400"/>
            </a:lvl2pPr>
            <a:lvl3pPr marL="685800" indent="0">
              <a:buNone/>
              <a:defRPr sz="2400"/>
            </a:lvl3pPr>
            <a:lvl4pPr marL="1028700" indent="0">
              <a:buNone/>
              <a:defRPr sz="2400"/>
            </a:lvl4pPr>
            <a:lvl5pPr marL="1371600" indent="0">
              <a:buNone/>
              <a:defRPr sz="2400"/>
            </a:lvl5pPr>
          </a:lstStyle>
          <a:p>
            <a:pPr lvl="0"/>
            <a:r>
              <a:rPr lang="en-US" dirty="0"/>
              <a:t>Click to add presenter title</a:t>
            </a:r>
            <a:endParaRPr lang="en-GB" dirty="0"/>
          </a:p>
        </p:txBody>
      </p:sp>
      <p:sp>
        <p:nvSpPr>
          <p:cNvPr id="6" name="Title 5">
            <a:extLst>
              <a:ext uri="{FF2B5EF4-FFF2-40B4-BE49-F238E27FC236}">
                <a16:creationId xmlns:a16="http://schemas.microsoft.com/office/drawing/2014/main" id="{956B180E-CA89-484A-839C-62D67F59F08F}"/>
              </a:ext>
            </a:extLst>
          </p:cNvPr>
          <p:cNvSpPr>
            <a:spLocks noGrp="1"/>
          </p:cNvSpPr>
          <p:nvPr>
            <p:ph type="title" hasCustomPrompt="1"/>
          </p:nvPr>
        </p:nvSpPr>
        <p:spPr>
          <a:xfrm>
            <a:off x="399290" y="1059582"/>
            <a:ext cx="8349174" cy="993775"/>
          </a:xfrm>
          <a:prstGeom prst="rect">
            <a:avLst/>
          </a:prstGeom>
        </p:spPr>
        <p:txBody>
          <a:bodyPr/>
          <a:lstStyle>
            <a:lvl1pPr algn="l">
              <a:defRPr sz="3600">
                <a:solidFill>
                  <a:srgbClr val="002060"/>
                </a:solidFill>
                <a:latin typeface="+mj-lt"/>
              </a:defRPr>
            </a:lvl1pPr>
          </a:lstStyle>
          <a:p>
            <a:pPr>
              <a:defRPr/>
            </a:pPr>
            <a:r>
              <a:rPr lang="en-GB" sz="900" dirty="0">
                <a:solidFill>
                  <a:srgbClr val="002060"/>
                </a:solidFill>
                <a:latin typeface="+mj-lt"/>
              </a:rPr>
              <a:t>Click to add presentation title</a:t>
            </a:r>
            <a:endParaRPr lang="en-US" sz="900" dirty="0">
              <a:solidFill>
                <a:srgbClr val="002060"/>
              </a:solidFill>
              <a:latin typeface="+mj-lt"/>
            </a:endParaRPr>
          </a:p>
        </p:txBody>
      </p:sp>
    </p:spTree>
    <p:extLst>
      <p:ext uri="{BB962C8B-B14F-4D97-AF65-F5344CB8AC3E}">
        <p14:creationId xmlns:p14="http://schemas.microsoft.com/office/powerpoint/2010/main" val="1750449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content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288" y="1131888"/>
            <a:ext cx="8077197" cy="432048"/>
          </a:xfrm>
          <a:prstGeom prst="rect">
            <a:avLst/>
          </a:prstGeom>
        </p:spPr>
        <p:txBody>
          <a:bodyPr lIns="0" tIns="0" rIns="0" bIns="0" anchor="t" anchorCtr="0"/>
          <a:lstStyle>
            <a:lvl1pPr algn="l">
              <a:lnSpc>
                <a:spcPct val="100000"/>
              </a:lnSpc>
              <a:defRPr sz="2000" b="0" i="0" cap="none" baseline="0">
                <a:solidFill>
                  <a:srgbClr val="002060"/>
                </a:solidFill>
                <a:latin typeface="+mj-lt"/>
                <a:cs typeface="Arial"/>
              </a:defRPr>
            </a:lvl1pPr>
          </a:lstStyle>
          <a:p>
            <a:r>
              <a:rPr lang="en-US" dirty="0"/>
              <a:t>Click to edit title</a:t>
            </a:r>
          </a:p>
        </p:txBody>
      </p:sp>
      <p:sp>
        <p:nvSpPr>
          <p:cNvPr id="14" name="Content Placeholder 2"/>
          <p:cNvSpPr>
            <a:spLocks noGrp="1"/>
          </p:cNvSpPr>
          <p:nvPr>
            <p:ph idx="1"/>
          </p:nvPr>
        </p:nvSpPr>
        <p:spPr>
          <a:xfrm>
            <a:off x="395288" y="1707655"/>
            <a:ext cx="8215315" cy="2755706"/>
          </a:xfrm>
          <a:prstGeom prst="rect">
            <a:avLst/>
          </a:prstGeom>
        </p:spPr>
        <p:txBody>
          <a:bodyPr lIns="0" tIns="0" rIns="0" bIns="0"/>
          <a:lstStyle>
            <a:lvl1pPr>
              <a:defRPr sz="1800" b="0" i="0">
                <a:solidFill>
                  <a:srgbClr val="002060"/>
                </a:solidFill>
                <a:latin typeface="+mn-lt"/>
                <a:cs typeface="Arial"/>
              </a:defRPr>
            </a:lvl1pPr>
            <a:lvl2pPr>
              <a:defRPr sz="1800" b="0" i="0">
                <a:solidFill>
                  <a:srgbClr val="002060"/>
                </a:solidFill>
                <a:latin typeface="+mn-lt"/>
                <a:cs typeface="Arial"/>
              </a:defRPr>
            </a:lvl2pPr>
            <a:lvl3pPr>
              <a:defRPr sz="1800" b="0" i="0">
                <a:solidFill>
                  <a:srgbClr val="002060"/>
                </a:solidFill>
                <a:latin typeface="+mn-lt"/>
                <a:cs typeface="Arial"/>
              </a:defRPr>
            </a:lvl3pPr>
            <a:lvl4pPr>
              <a:defRPr sz="1800" b="0" i="0">
                <a:solidFill>
                  <a:srgbClr val="002060"/>
                </a:solidFill>
                <a:latin typeface="+mn-lt"/>
                <a:cs typeface="Arial"/>
              </a:defRPr>
            </a:lvl4pPr>
            <a:lvl5pPr>
              <a:defRPr sz="1800" b="0" i="0">
                <a:solidFill>
                  <a:srgbClr val="002060"/>
                </a:solidFill>
                <a:latin typeface="+mn-lt"/>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07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content and image white">
    <p:spTree>
      <p:nvGrpSpPr>
        <p:cNvPr id="1" name=""/>
        <p:cNvGrpSpPr/>
        <p:nvPr/>
      </p:nvGrpSpPr>
      <p:grpSpPr>
        <a:xfrm>
          <a:off x="0" y="0"/>
          <a:ext cx="0" cy="0"/>
          <a:chOff x="0" y="0"/>
          <a:chExt cx="0" cy="0"/>
        </a:xfrm>
      </p:grpSpPr>
      <p:sp>
        <p:nvSpPr>
          <p:cNvPr id="4" name="Title 17"/>
          <p:cNvSpPr>
            <a:spLocks noGrp="1"/>
          </p:cNvSpPr>
          <p:nvPr>
            <p:ph type="title" hasCustomPrompt="1"/>
          </p:nvPr>
        </p:nvSpPr>
        <p:spPr>
          <a:xfrm>
            <a:off x="395288" y="1131888"/>
            <a:ext cx="4608760" cy="3132348"/>
          </a:xfrm>
          <a:prstGeom prst="rect">
            <a:avLst/>
          </a:prstGeom>
        </p:spPr>
        <p:txBody>
          <a:bodyPr vert="horz" lIns="0" tIns="0" rIns="0" bIns="0" anchor="t" anchorCtr="0"/>
          <a:lstStyle>
            <a:lvl1pPr algn="l">
              <a:lnSpc>
                <a:spcPct val="100000"/>
              </a:lnSpc>
              <a:defRPr sz="1800" b="0" i="0" cap="none" baseline="0">
                <a:solidFill>
                  <a:srgbClr val="002060"/>
                </a:solidFill>
                <a:latin typeface="+mn-lt"/>
                <a:cs typeface="Arial"/>
              </a:defRPr>
            </a:lvl1pPr>
          </a:lstStyle>
          <a:p>
            <a:r>
              <a:rPr lang="en-GB" dirty="0"/>
              <a:t>Click to edit content</a:t>
            </a:r>
            <a:endParaRPr lang="en-US" dirty="0"/>
          </a:p>
        </p:txBody>
      </p:sp>
      <p:sp>
        <p:nvSpPr>
          <p:cNvPr id="5" name="Picture Placeholder 12"/>
          <p:cNvSpPr>
            <a:spLocks noGrp="1"/>
          </p:cNvSpPr>
          <p:nvPr>
            <p:ph type="pic" sz="quarter" idx="10"/>
          </p:nvPr>
        </p:nvSpPr>
        <p:spPr>
          <a:xfrm>
            <a:off x="5508104" y="1131888"/>
            <a:ext cx="3240285" cy="3132348"/>
          </a:xfrm>
          <a:prstGeom prst="rect">
            <a:avLst/>
          </a:prstGeom>
        </p:spPr>
        <p:txBody>
          <a:bodyPr vert="horz"/>
          <a:lstStyle>
            <a:lvl1pPr>
              <a:defRPr>
                <a:solidFill>
                  <a:srgbClr val="002060"/>
                </a:solidFill>
              </a:defRPr>
            </a:lvl1pPr>
          </a:lstStyle>
          <a:p>
            <a:pPr lvl="0"/>
            <a:endParaRPr lang="en-US" noProof="0" dirty="0"/>
          </a:p>
        </p:txBody>
      </p:sp>
    </p:spTree>
    <p:extLst>
      <p:ext uri="{BB962C8B-B14F-4D97-AF65-F5344CB8AC3E}">
        <p14:creationId xmlns:p14="http://schemas.microsoft.com/office/powerpoint/2010/main" val="2520074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9091E"/>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723FA53-57A5-4ED9-A6F2-4C5F61A0A408}"/>
              </a:ext>
            </a:extLst>
          </p:cNvPr>
          <p:cNvCxnSpPr>
            <a:cxnSpLocks/>
          </p:cNvCxnSpPr>
          <p:nvPr userDrawn="1"/>
        </p:nvCxnSpPr>
        <p:spPr>
          <a:xfrm>
            <a:off x="395288" y="844550"/>
            <a:ext cx="83534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7" name="Picture 3" descr="UoE_Horizontal Logo_White.png">
            <a:extLst>
              <a:ext uri="{FF2B5EF4-FFF2-40B4-BE49-F238E27FC236}">
                <a16:creationId xmlns:a16="http://schemas.microsoft.com/office/drawing/2014/main" id="{1F7F9E22-D10E-4D76-B5E2-0FA38FC305C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95288" y="185738"/>
            <a:ext cx="309086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B8552124-E826-492D-9007-1702496F8221}"/>
              </a:ext>
            </a:extLst>
          </p:cNvPr>
          <p:cNvCxnSpPr>
            <a:cxnSpLocks/>
          </p:cNvCxnSpPr>
          <p:nvPr userDrawn="1"/>
        </p:nvCxnSpPr>
        <p:spPr>
          <a:xfrm>
            <a:off x="395288" y="4679950"/>
            <a:ext cx="83534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3">
            <a:extLst>
              <a:ext uri="{FF2B5EF4-FFF2-40B4-BE49-F238E27FC236}">
                <a16:creationId xmlns:a16="http://schemas.microsoft.com/office/drawing/2014/main" id="{F4B1462B-4691-4351-B1EB-D7FBEE6596B7}"/>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16688" y="4678363"/>
            <a:ext cx="24606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A0F2061E-85C2-BD91-D474-CB916375E3DD}"/>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892" r:id="rId1"/>
    <p:sldLayoutId id="2147483888" r:id="rId2"/>
    <p:sldLayoutId id="2147483889" r:id="rId3"/>
  </p:sldLayoutIdLst>
  <p:hf hdr="0" ftr="0" dt="0"/>
  <p:txStyles>
    <p:titleStyle>
      <a:lvl1pPr algn="ctr" defTabSz="342900" rtl="0" eaLnBrk="0" fontAlgn="base" hangingPunct="0">
        <a:spcBef>
          <a:spcPct val="0"/>
        </a:spcBef>
        <a:spcAft>
          <a:spcPct val="0"/>
        </a:spcAft>
        <a:defRPr sz="3300" kern="1200">
          <a:solidFill>
            <a:schemeClr val="tx1"/>
          </a:solidFill>
          <a:latin typeface="+mj-lt"/>
          <a:ea typeface="ＭＳ Ｐゴシック" charset="0"/>
          <a:cs typeface="ＭＳ Ｐゴシック" charset="0"/>
        </a:defRPr>
      </a:lvl1pPr>
      <a:lvl2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2pPr>
      <a:lvl3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3pPr>
      <a:lvl4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4pPr>
      <a:lvl5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5pPr>
      <a:lvl6pPr marL="3429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6pPr>
      <a:lvl7pPr marL="6858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7pPr>
      <a:lvl8pPr marL="10287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8pPr>
      <a:lvl9pPr marL="13716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ＭＳ Ｐゴシック" charset="0"/>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ＭＳ Ｐゴシック" charset="0"/>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9091E"/>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723FA53-57A5-4ED9-A6F2-4C5F61A0A408}"/>
              </a:ext>
            </a:extLst>
          </p:cNvPr>
          <p:cNvCxnSpPr>
            <a:cxnSpLocks/>
          </p:cNvCxnSpPr>
          <p:nvPr userDrawn="1"/>
        </p:nvCxnSpPr>
        <p:spPr>
          <a:xfrm>
            <a:off x="395288" y="844550"/>
            <a:ext cx="83534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7" name="Picture 3" descr="UoE_Horizontal Logo_White.png">
            <a:extLst>
              <a:ext uri="{FF2B5EF4-FFF2-40B4-BE49-F238E27FC236}">
                <a16:creationId xmlns:a16="http://schemas.microsoft.com/office/drawing/2014/main" id="{1F7F9E22-D10E-4D76-B5E2-0FA38FC305C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95288" y="185738"/>
            <a:ext cx="309086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B8552124-E826-492D-9007-1702496F8221}"/>
              </a:ext>
            </a:extLst>
          </p:cNvPr>
          <p:cNvCxnSpPr>
            <a:cxnSpLocks/>
          </p:cNvCxnSpPr>
          <p:nvPr userDrawn="1"/>
        </p:nvCxnSpPr>
        <p:spPr>
          <a:xfrm>
            <a:off x="395288" y="4679950"/>
            <a:ext cx="83534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3">
            <a:extLst>
              <a:ext uri="{FF2B5EF4-FFF2-40B4-BE49-F238E27FC236}">
                <a16:creationId xmlns:a16="http://schemas.microsoft.com/office/drawing/2014/main" id="{F4B1462B-4691-4351-B1EB-D7FBEE6596B7}"/>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16688" y="4678363"/>
            <a:ext cx="24606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A45D5406-9680-84AB-AAE2-728F2431A725}"/>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pPr/>
              <a:t>‹#›</a:t>
            </a:fld>
            <a:endParaRPr lang="en-GB" dirty="0"/>
          </a:p>
        </p:txBody>
      </p:sp>
    </p:spTree>
    <p:extLst>
      <p:ext uri="{BB962C8B-B14F-4D97-AF65-F5344CB8AC3E}">
        <p14:creationId xmlns:p14="http://schemas.microsoft.com/office/powerpoint/2010/main" val="370073463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Lst>
  <p:hf hdr="0" ftr="0" dt="0"/>
  <p:txStyles>
    <p:titleStyle>
      <a:lvl1pPr algn="ctr" defTabSz="342900" rtl="0" eaLnBrk="0" fontAlgn="base" hangingPunct="0">
        <a:spcBef>
          <a:spcPct val="0"/>
        </a:spcBef>
        <a:spcAft>
          <a:spcPct val="0"/>
        </a:spcAft>
        <a:defRPr sz="3300" kern="1200">
          <a:solidFill>
            <a:schemeClr val="tx1"/>
          </a:solidFill>
          <a:latin typeface="+mj-lt"/>
          <a:ea typeface="ＭＳ Ｐゴシック" charset="0"/>
          <a:cs typeface="ＭＳ Ｐゴシック" charset="0"/>
        </a:defRPr>
      </a:lvl1pPr>
      <a:lvl2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2pPr>
      <a:lvl3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3pPr>
      <a:lvl4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4pPr>
      <a:lvl5pPr algn="ctr" defTabSz="342900" rtl="0" eaLnBrk="0" fontAlgn="base" hangingPunct="0">
        <a:spcBef>
          <a:spcPct val="0"/>
        </a:spcBef>
        <a:spcAft>
          <a:spcPct val="0"/>
        </a:spcAft>
        <a:defRPr sz="3300">
          <a:solidFill>
            <a:schemeClr val="tx1"/>
          </a:solidFill>
          <a:latin typeface="Arial" panose="020B0604020202020204" pitchFamily="34" charset="0"/>
          <a:ea typeface="ＭＳ Ｐゴシック" charset="0"/>
          <a:cs typeface="ＭＳ Ｐゴシック" charset="0"/>
        </a:defRPr>
      </a:lvl5pPr>
      <a:lvl6pPr marL="3429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6pPr>
      <a:lvl7pPr marL="6858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7pPr>
      <a:lvl8pPr marL="10287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8pPr>
      <a:lvl9pPr marL="1371600" algn="ctr" defTabSz="342900" rtl="0" fontAlgn="base">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ＭＳ Ｐゴシック" charset="0"/>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ＭＳ Ｐゴシック" charset="0"/>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B139110-63FE-48E2-848D-54FB296589F5}"/>
              </a:ext>
            </a:extLst>
          </p:cNvPr>
          <p:cNvCxnSpPr>
            <a:cxnSpLocks/>
          </p:cNvCxnSpPr>
          <p:nvPr userDrawn="1"/>
        </p:nvCxnSpPr>
        <p:spPr>
          <a:xfrm>
            <a:off x="395288" y="844550"/>
            <a:ext cx="8353425"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737B85-6062-4183-A094-BA1386428874}"/>
              </a:ext>
            </a:extLst>
          </p:cNvPr>
          <p:cNvCxnSpPr>
            <a:cxnSpLocks/>
          </p:cNvCxnSpPr>
          <p:nvPr userDrawn="1"/>
        </p:nvCxnSpPr>
        <p:spPr>
          <a:xfrm>
            <a:off x="395288" y="4659313"/>
            <a:ext cx="8351837"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2052" name="Picture 12" descr="UoE_Horizontal Logo_CMYK.jpg">
            <a:extLst>
              <a:ext uri="{FF2B5EF4-FFF2-40B4-BE49-F238E27FC236}">
                <a16:creationId xmlns:a16="http://schemas.microsoft.com/office/drawing/2014/main" id="{2022589B-BDE7-4D10-B9EA-FC1A49643D45}"/>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12750" y="185738"/>
            <a:ext cx="30813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13" descr="Influencing the world_PPT_282.png">
            <a:extLst>
              <a:ext uri="{FF2B5EF4-FFF2-40B4-BE49-F238E27FC236}">
                <a16:creationId xmlns:a16="http://schemas.microsoft.com/office/drawing/2014/main" id="{ED2A722F-1CA6-4ABC-83FC-CEBAEDFDD85B}"/>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664325" y="4786313"/>
            <a:ext cx="21002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3" r:id="rId1"/>
    <p:sldLayoutId id="2147483891" r:id="rId2"/>
    <p:sldLayoutId id="2147483890" r:id="rId3"/>
  </p:sldLayoutIdLst>
  <p:hf hdr="0" ftr="0" dt="0"/>
  <p:txStyles>
    <p:titleStyle>
      <a:lvl1pPr algn="r" defTabSz="342900" rtl="0" eaLnBrk="0" fontAlgn="base" hangingPunct="0">
        <a:spcBef>
          <a:spcPct val="0"/>
        </a:spcBef>
        <a:spcAft>
          <a:spcPct val="0"/>
        </a:spcAft>
        <a:defRPr sz="900" kern="1200">
          <a:solidFill>
            <a:srgbClr val="09091E"/>
          </a:solidFill>
          <a:latin typeface="Arial"/>
          <a:ea typeface="ＭＳ Ｐゴシック" charset="0"/>
          <a:cs typeface="Arial"/>
        </a:defRPr>
      </a:lvl1pPr>
      <a:lvl2pPr algn="r" defTabSz="342900" rtl="0" eaLnBrk="0" fontAlgn="base" hangingPunct="0">
        <a:spcBef>
          <a:spcPct val="0"/>
        </a:spcBef>
        <a:spcAft>
          <a:spcPct val="0"/>
        </a:spcAft>
        <a:defRPr sz="900">
          <a:solidFill>
            <a:srgbClr val="09091E"/>
          </a:solidFill>
          <a:latin typeface="Arial" charset="0"/>
          <a:ea typeface="ＭＳ Ｐゴシック" charset="0"/>
          <a:cs typeface="Arial" charset="0"/>
        </a:defRPr>
      </a:lvl2pPr>
      <a:lvl3pPr algn="r" defTabSz="342900" rtl="0" eaLnBrk="0" fontAlgn="base" hangingPunct="0">
        <a:spcBef>
          <a:spcPct val="0"/>
        </a:spcBef>
        <a:spcAft>
          <a:spcPct val="0"/>
        </a:spcAft>
        <a:defRPr sz="900">
          <a:solidFill>
            <a:srgbClr val="09091E"/>
          </a:solidFill>
          <a:latin typeface="Arial" charset="0"/>
          <a:ea typeface="ＭＳ Ｐゴシック" charset="0"/>
          <a:cs typeface="Arial" charset="0"/>
        </a:defRPr>
      </a:lvl3pPr>
      <a:lvl4pPr algn="r" defTabSz="342900" rtl="0" eaLnBrk="0" fontAlgn="base" hangingPunct="0">
        <a:spcBef>
          <a:spcPct val="0"/>
        </a:spcBef>
        <a:spcAft>
          <a:spcPct val="0"/>
        </a:spcAft>
        <a:defRPr sz="900">
          <a:solidFill>
            <a:srgbClr val="09091E"/>
          </a:solidFill>
          <a:latin typeface="Arial" charset="0"/>
          <a:ea typeface="ＭＳ Ｐゴシック" charset="0"/>
          <a:cs typeface="Arial" charset="0"/>
        </a:defRPr>
      </a:lvl4pPr>
      <a:lvl5pPr algn="r" defTabSz="342900" rtl="0" eaLnBrk="0" fontAlgn="base" hangingPunct="0">
        <a:spcBef>
          <a:spcPct val="0"/>
        </a:spcBef>
        <a:spcAft>
          <a:spcPct val="0"/>
        </a:spcAft>
        <a:defRPr sz="900">
          <a:solidFill>
            <a:srgbClr val="09091E"/>
          </a:solidFill>
          <a:latin typeface="Arial" charset="0"/>
          <a:ea typeface="ＭＳ Ｐゴシック" charset="0"/>
          <a:cs typeface="Arial" charset="0"/>
        </a:defRPr>
      </a:lvl5pPr>
      <a:lvl6pPr marL="342900" algn="r" defTabSz="342900" rtl="0" fontAlgn="base">
        <a:spcBef>
          <a:spcPct val="0"/>
        </a:spcBef>
        <a:spcAft>
          <a:spcPct val="0"/>
        </a:spcAft>
        <a:defRPr sz="900">
          <a:solidFill>
            <a:srgbClr val="1F497D"/>
          </a:solidFill>
          <a:latin typeface="Arial" charset="0"/>
          <a:ea typeface="ＭＳ Ｐゴシック" charset="0"/>
        </a:defRPr>
      </a:lvl6pPr>
      <a:lvl7pPr marL="685800" algn="r" defTabSz="342900" rtl="0" fontAlgn="base">
        <a:spcBef>
          <a:spcPct val="0"/>
        </a:spcBef>
        <a:spcAft>
          <a:spcPct val="0"/>
        </a:spcAft>
        <a:defRPr sz="900">
          <a:solidFill>
            <a:srgbClr val="1F497D"/>
          </a:solidFill>
          <a:latin typeface="Arial" charset="0"/>
          <a:ea typeface="ＭＳ Ｐゴシック" charset="0"/>
        </a:defRPr>
      </a:lvl7pPr>
      <a:lvl8pPr marL="1028700" algn="r" defTabSz="342900" rtl="0" fontAlgn="base">
        <a:spcBef>
          <a:spcPct val="0"/>
        </a:spcBef>
        <a:spcAft>
          <a:spcPct val="0"/>
        </a:spcAft>
        <a:defRPr sz="900">
          <a:solidFill>
            <a:srgbClr val="1F497D"/>
          </a:solidFill>
          <a:latin typeface="Arial" charset="0"/>
          <a:ea typeface="ＭＳ Ｐゴシック" charset="0"/>
        </a:defRPr>
      </a:lvl8pPr>
      <a:lvl9pPr marL="1371600" algn="r" defTabSz="342900" rtl="0" fontAlgn="base">
        <a:spcBef>
          <a:spcPct val="0"/>
        </a:spcBef>
        <a:spcAft>
          <a:spcPct val="0"/>
        </a:spcAft>
        <a:defRPr sz="900">
          <a:solidFill>
            <a:srgbClr val="1F497D"/>
          </a:solidFill>
          <a:latin typeface="Arial" charset="0"/>
          <a:ea typeface="ＭＳ Ｐゴシック"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ＭＳ Ｐゴシック" charset="0"/>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ＭＳ Ｐゴシック" charset="0"/>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85C59-8D7A-45F6-9BCF-61CC8C423473}"/>
              </a:ext>
            </a:extLst>
          </p:cNvPr>
          <p:cNvSpPr>
            <a:spLocks noGrp="1"/>
          </p:cNvSpPr>
          <p:nvPr>
            <p:ph type="title"/>
          </p:nvPr>
        </p:nvSpPr>
        <p:spPr>
          <a:xfrm>
            <a:off x="406152" y="710447"/>
            <a:ext cx="8353175" cy="935805"/>
          </a:xfrm>
        </p:spPr>
        <p:txBody>
          <a:bodyPr/>
          <a:lstStyle/>
          <a:p>
            <a:r>
              <a:rPr lang="en-GB" sz="2400" dirty="0">
                <a:ea typeface="ＭＳ Ｐゴシック"/>
              </a:rPr>
              <a:t>Comparative Assessment of Docking software for Virtual Screening of covid-19 drug candidates</a:t>
            </a:r>
            <a:endParaRPr lang="en-GB" sz="2400" dirty="0"/>
          </a:p>
        </p:txBody>
      </p:sp>
      <p:sp>
        <p:nvSpPr>
          <p:cNvPr id="3" name="Text Placeholder 2">
            <a:extLst>
              <a:ext uri="{FF2B5EF4-FFF2-40B4-BE49-F238E27FC236}">
                <a16:creationId xmlns:a16="http://schemas.microsoft.com/office/drawing/2014/main" id="{0FEBA753-5C20-4FE3-9109-DCC61A405085}"/>
              </a:ext>
            </a:extLst>
          </p:cNvPr>
          <p:cNvSpPr>
            <a:spLocks noGrp="1"/>
          </p:cNvSpPr>
          <p:nvPr>
            <p:ph type="body" sz="quarter" idx="10"/>
          </p:nvPr>
        </p:nvSpPr>
        <p:spPr>
          <a:xfrm>
            <a:off x="406152" y="3867894"/>
            <a:ext cx="8353175" cy="648072"/>
          </a:xfrm>
        </p:spPr>
        <p:txBody>
          <a:bodyPr lIns="91440" tIns="45720" rIns="91440" bIns="45720" anchor="t"/>
          <a:lstStyle/>
          <a:p>
            <a:r>
              <a:rPr lang="en-GB" dirty="0"/>
              <a:t>Xi Yang (Ian)</a:t>
            </a:r>
          </a:p>
        </p:txBody>
      </p:sp>
      <p:grpSp>
        <p:nvGrpSpPr>
          <p:cNvPr id="9" name="Group 8">
            <a:extLst>
              <a:ext uri="{FF2B5EF4-FFF2-40B4-BE49-F238E27FC236}">
                <a16:creationId xmlns:a16="http://schemas.microsoft.com/office/drawing/2014/main" id="{F3E968D2-6A37-3D80-1FDE-E19380F57EBB}"/>
              </a:ext>
            </a:extLst>
          </p:cNvPr>
          <p:cNvGrpSpPr/>
          <p:nvPr/>
        </p:nvGrpSpPr>
        <p:grpSpPr>
          <a:xfrm>
            <a:off x="2915816" y="2067694"/>
            <a:ext cx="5184576" cy="2193296"/>
            <a:chOff x="2915816" y="1859264"/>
            <a:chExt cx="5184576" cy="2193296"/>
          </a:xfrm>
        </p:grpSpPr>
        <p:pic>
          <p:nvPicPr>
            <p:cNvPr id="6" name="Picture 5" descr="A white object with green and blue dots&#10;&#10;Description automatically generated">
              <a:extLst>
                <a:ext uri="{FF2B5EF4-FFF2-40B4-BE49-F238E27FC236}">
                  <a16:creationId xmlns:a16="http://schemas.microsoft.com/office/drawing/2014/main" id="{1C91BBA0-FC5B-8F75-B199-020E1441483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915816" y="1859264"/>
              <a:ext cx="5184576" cy="1985388"/>
            </a:xfrm>
            <a:prstGeom prst="rect">
              <a:avLst/>
            </a:prstGeom>
          </p:spPr>
        </p:pic>
        <p:sp>
          <p:nvSpPr>
            <p:cNvPr id="7" name="TextBox 6">
              <a:extLst>
                <a:ext uri="{FF2B5EF4-FFF2-40B4-BE49-F238E27FC236}">
                  <a16:creationId xmlns:a16="http://schemas.microsoft.com/office/drawing/2014/main" id="{806C58EA-F6F3-2F07-C3F5-F3531BCFB345}"/>
                </a:ext>
              </a:extLst>
            </p:cNvPr>
            <p:cNvSpPr txBox="1"/>
            <p:nvPr/>
          </p:nvSpPr>
          <p:spPr>
            <a:xfrm>
              <a:off x="3923928" y="3683228"/>
              <a:ext cx="3816424" cy="369332"/>
            </a:xfrm>
            <a:prstGeom prst="rect">
              <a:avLst/>
            </a:prstGeom>
            <a:noFill/>
          </p:spPr>
          <p:txBody>
            <a:bodyPr wrap="square" rtlCol="0">
              <a:spAutoFit/>
            </a:bodyPr>
            <a:lstStyle/>
            <a:p>
              <a:pPr algn="ctr"/>
              <a:r>
                <a:rPr lang="en-US" dirty="0">
                  <a:solidFill>
                    <a:schemeClr val="bg1"/>
                  </a:solidFill>
                  <a:latin typeface="+mn-lt"/>
                </a:rPr>
                <a:t>SARS-CoV-2 Main Protease &amp; Inhibitor</a:t>
              </a:r>
              <a:endParaRPr lang="en-GB" dirty="0">
                <a:solidFill>
                  <a:schemeClr val="bg1"/>
                </a:solidFill>
                <a:latin typeface="+mn-lt"/>
              </a:endParaRPr>
            </a:p>
          </p:txBody>
        </p:sp>
      </p:grpSp>
      <p:sp>
        <p:nvSpPr>
          <p:cNvPr id="5" name="Slide Number Placeholder 2">
            <a:extLst>
              <a:ext uri="{FF2B5EF4-FFF2-40B4-BE49-F238E27FC236}">
                <a16:creationId xmlns:a16="http://schemas.microsoft.com/office/drawing/2014/main" id="{133CD1D8-618A-A85E-9B0D-848BCDD7A799}"/>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a:t>
            </a:fld>
            <a:endParaRPr lang="en-GB" dirty="0">
              <a:solidFill>
                <a:schemeClr val="bg1"/>
              </a:solidFill>
              <a:latin typeface="+mn-lt"/>
            </a:endParaRPr>
          </a:p>
        </p:txBody>
      </p:sp>
    </p:spTree>
    <p:extLst>
      <p:ext uri="{BB962C8B-B14F-4D97-AF65-F5344CB8AC3E}">
        <p14:creationId xmlns:p14="http://schemas.microsoft.com/office/powerpoint/2010/main" val="372690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950B-7C9C-29BC-D194-686E7D5B9B52}"/>
              </a:ext>
            </a:extLst>
          </p:cNvPr>
          <p:cNvSpPr>
            <a:spLocks noGrp="1"/>
          </p:cNvSpPr>
          <p:nvPr>
            <p:ph type="ctrTitle"/>
          </p:nvPr>
        </p:nvSpPr>
        <p:spPr>
          <a:xfrm>
            <a:off x="467544" y="555526"/>
            <a:ext cx="8077197" cy="432048"/>
          </a:xfrm>
        </p:spPr>
        <p:txBody>
          <a:bodyPr/>
          <a:lstStyle/>
          <a:p>
            <a:r>
              <a:rPr lang="en-US" dirty="0"/>
              <a:t>4 ligands (out of 23)</a:t>
            </a:r>
            <a:endParaRPr lang="en-GB" dirty="0"/>
          </a:p>
        </p:txBody>
      </p:sp>
      <p:sp>
        <p:nvSpPr>
          <p:cNvPr id="10" name="TextBox 9">
            <a:extLst>
              <a:ext uri="{FF2B5EF4-FFF2-40B4-BE49-F238E27FC236}">
                <a16:creationId xmlns:a16="http://schemas.microsoft.com/office/drawing/2014/main" id="{36219D26-8295-2D56-4E34-19A0DF3F97DD}"/>
              </a:ext>
            </a:extLst>
          </p:cNvPr>
          <p:cNvSpPr txBox="1"/>
          <p:nvPr/>
        </p:nvSpPr>
        <p:spPr>
          <a:xfrm>
            <a:off x="467544" y="1008804"/>
            <a:ext cx="6851556"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latin typeface="+mn-lt"/>
              </a:rPr>
              <a:t>Free Energy of Binding (</a:t>
            </a:r>
            <a:r>
              <a:rPr lang="en-US" dirty="0" err="1">
                <a:solidFill>
                  <a:schemeClr val="bg1"/>
                </a:solidFill>
                <a:latin typeface="+mn-lt"/>
              </a:rPr>
              <a:t>dG</a:t>
            </a:r>
            <a:r>
              <a:rPr lang="en-US" dirty="0">
                <a:solidFill>
                  <a:schemeClr val="bg1"/>
                </a:solidFill>
                <a:latin typeface="+mn-lt"/>
              </a:rPr>
              <a:t>): </a:t>
            </a:r>
            <a:r>
              <a:rPr lang="en-US" dirty="0">
                <a:solidFill>
                  <a:srgbClr val="4D4DFF"/>
                </a:solidFill>
                <a:latin typeface="+mn-lt"/>
              </a:rPr>
              <a:t>Lower </a:t>
            </a:r>
            <a:r>
              <a:rPr lang="en-US" dirty="0" err="1">
                <a:solidFill>
                  <a:srgbClr val="4D4DFF"/>
                </a:solidFill>
                <a:latin typeface="+mn-lt"/>
              </a:rPr>
              <a:t>dG</a:t>
            </a:r>
            <a:r>
              <a:rPr lang="en-US" dirty="0">
                <a:solidFill>
                  <a:srgbClr val="4D4DFF"/>
                </a:solidFill>
                <a:latin typeface="+mn-lt"/>
              </a:rPr>
              <a:t> </a:t>
            </a:r>
            <a:r>
              <a:rPr lang="en-US" dirty="0">
                <a:solidFill>
                  <a:schemeClr val="bg1"/>
                </a:solidFill>
                <a:latin typeface="+mn-lt"/>
              </a:rPr>
              <a:t>= higher binding affinity  </a:t>
            </a:r>
            <a:r>
              <a:rPr lang="en-US" dirty="0" err="1">
                <a:solidFill>
                  <a:schemeClr val="bg1"/>
                </a:solidFill>
                <a:latin typeface="+mn-lt"/>
              </a:rPr>
              <a:t>K</a:t>
            </a:r>
            <a:r>
              <a:rPr lang="en-US" baseline="-25000" dirty="0" err="1">
                <a:solidFill>
                  <a:schemeClr val="bg1"/>
                </a:solidFill>
                <a:latin typeface="+mn-lt"/>
              </a:rPr>
              <a:t>d</a:t>
            </a:r>
            <a:r>
              <a:rPr lang="en-US" dirty="0">
                <a:solidFill>
                  <a:schemeClr val="bg1"/>
                </a:solidFill>
                <a:latin typeface="+mn-lt"/>
              </a:rPr>
              <a:t> </a:t>
            </a:r>
            <a:endParaRPr lang="en-GB" dirty="0">
              <a:solidFill>
                <a:schemeClr val="bg1"/>
              </a:solidFill>
              <a:latin typeface="+mn-lt"/>
            </a:endParaRPr>
          </a:p>
        </p:txBody>
      </p:sp>
      <p:sp>
        <p:nvSpPr>
          <p:cNvPr id="3" name="Slide Number Placeholder 2">
            <a:extLst>
              <a:ext uri="{FF2B5EF4-FFF2-40B4-BE49-F238E27FC236}">
                <a16:creationId xmlns:a16="http://schemas.microsoft.com/office/drawing/2014/main" id="{FB0AEDCF-70A5-3681-BC25-3CF1DE84A2C0}"/>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10</a:t>
            </a:fld>
            <a:endParaRPr lang="en-GB" dirty="0">
              <a:solidFill>
                <a:schemeClr val="bg1"/>
              </a:solidFill>
              <a:latin typeface="+mn-lt"/>
            </a:endParaRPr>
          </a:p>
        </p:txBody>
      </p:sp>
      <p:pic>
        <p:nvPicPr>
          <p:cNvPr id="11" name="Content Placeholder 10">
            <a:extLst>
              <a:ext uri="{FF2B5EF4-FFF2-40B4-BE49-F238E27FC236}">
                <a16:creationId xmlns:a16="http://schemas.microsoft.com/office/drawing/2014/main" id="{BFACAEAD-DD67-5AF8-AD1E-8DF38E9B897C}"/>
              </a:ext>
            </a:extLst>
          </p:cNvPr>
          <p:cNvPicPr>
            <a:picLocks noGrp="1" noChangeAspect="1"/>
          </p:cNvPicPr>
          <p:nvPr>
            <p:ph idx="1"/>
          </p:nvPr>
        </p:nvPicPr>
        <p:blipFill>
          <a:blip r:embed="rId3"/>
          <a:stretch>
            <a:fillRect/>
          </a:stretch>
        </p:blipFill>
        <p:spPr>
          <a:xfrm>
            <a:off x="1546704" y="1708150"/>
            <a:ext cx="5912480" cy="2755900"/>
          </a:xfrm>
        </p:spPr>
      </p:pic>
    </p:spTree>
    <p:extLst>
      <p:ext uri="{BB962C8B-B14F-4D97-AF65-F5344CB8AC3E}">
        <p14:creationId xmlns:p14="http://schemas.microsoft.com/office/powerpoint/2010/main" val="312000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C8F51-7E35-B28F-D3F2-1E59F561DC95}"/>
              </a:ext>
            </a:extLst>
          </p:cNvPr>
          <p:cNvSpPr>
            <a:spLocks noGrp="1"/>
          </p:cNvSpPr>
          <p:nvPr>
            <p:ph type="ctrTitle"/>
          </p:nvPr>
        </p:nvSpPr>
        <p:spPr>
          <a:xfrm>
            <a:off x="386949" y="641507"/>
            <a:ext cx="8077197" cy="432048"/>
          </a:xfrm>
        </p:spPr>
        <p:txBody>
          <a:bodyPr/>
          <a:lstStyle/>
          <a:p>
            <a:r>
              <a:rPr lang="en-US" dirty="0"/>
              <a:t>Ligands with lowest predicted </a:t>
            </a:r>
            <a:r>
              <a:rPr lang="en-US" dirty="0" err="1"/>
              <a:t>dG</a:t>
            </a:r>
            <a:endParaRPr lang="en-GB" dirty="0"/>
          </a:p>
        </p:txBody>
      </p:sp>
      <p:grpSp>
        <p:nvGrpSpPr>
          <p:cNvPr id="4" name="Group 3">
            <a:extLst>
              <a:ext uri="{FF2B5EF4-FFF2-40B4-BE49-F238E27FC236}">
                <a16:creationId xmlns:a16="http://schemas.microsoft.com/office/drawing/2014/main" id="{49FA8471-938F-277A-A5D4-7689F97C7993}"/>
              </a:ext>
            </a:extLst>
          </p:cNvPr>
          <p:cNvGrpSpPr/>
          <p:nvPr/>
        </p:nvGrpSpPr>
        <p:grpSpPr>
          <a:xfrm>
            <a:off x="313557" y="1555971"/>
            <a:ext cx="8516084" cy="2043212"/>
            <a:chOff x="403547" y="2022796"/>
            <a:chExt cx="8516084" cy="2043212"/>
          </a:xfrm>
        </p:grpSpPr>
        <p:grpSp>
          <p:nvGrpSpPr>
            <p:cNvPr id="5" name="Group 4">
              <a:extLst>
                <a:ext uri="{FF2B5EF4-FFF2-40B4-BE49-F238E27FC236}">
                  <a16:creationId xmlns:a16="http://schemas.microsoft.com/office/drawing/2014/main" id="{63DE2C93-DEF3-47B6-8F24-9226F65209E9}"/>
                </a:ext>
              </a:extLst>
            </p:cNvPr>
            <p:cNvGrpSpPr/>
            <p:nvPr/>
          </p:nvGrpSpPr>
          <p:grpSpPr>
            <a:xfrm>
              <a:off x="403547" y="2022796"/>
              <a:ext cx="1837361" cy="2022252"/>
              <a:chOff x="403547" y="2022796"/>
              <a:chExt cx="1837361" cy="2022252"/>
            </a:xfrm>
          </p:grpSpPr>
          <p:pic>
            <p:nvPicPr>
              <p:cNvPr id="15" name="Picture 14" descr="A yellow and blue molecule&#10;&#10;Description automatically generated">
                <a:extLst>
                  <a:ext uri="{FF2B5EF4-FFF2-40B4-BE49-F238E27FC236}">
                    <a16:creationId xmlns:a16="http://schemas.microsoft.com/office/drawing/2014/main" id="{EE7B9FD0-15B0-89BB-0E64-0B78B54DDE27}"/>
                  </a:ext>
                </a:extLst>
              </p:cNvPr>
              <p:cNvPicPr>
                <a:picLocks noChangeAspect="1"/>
              </p:cNvPicPr>
              <p:nvPr/>
            </p:nvPicPr>
            <p:blipFill>
              <a:blip r:embed="rId3"/>
              <a:stretch>
                <a:fillRect/>
              </a:stretch>
            </p:blipFill>
            <p:spPr>
              <a:xfrm>
                <a:off x="443276" y="2022796"/>
                <a:ext cx="1757905" cy="1409070"/>
              </a:xfrm>
              <a:prstGeom prst="rect">
                <a:avLst/>
              </a:prstGeom>
            </p:spPr>
          </p:pic>
          <p:sp>
            <p:nvSpPr>
              <p:cNvPr id="16" name="TextBox 15">
                <a:extLst>
                  <a:ext uri="{FF2B5EF4-FFF2-40B4-BE49-F238E27FC236}">
                    <a16:creationId xmlns:a16="http://schemas.microsoft.com/office/drawing/2014/main" id="{57348E0C-79CA-4179-B7BE-224808CA4F16}"/>
                  </a:ext>
                </a:extLst>
              </p:cNvPr>
              <p:cNvSpPr txBox="1"/>
              <p:nvPr/>
            </p:nvSpPr>
            <p:spPr>
              <a:xfrm>
                <a:off x="403547" y="3398717"/>
                <a:ext cx="1837361" cy="646331"/>
              </a:xfrm>
              <a:prstGeom prst="rect">
                <a:avLst/>
              </a:prstGeom>
              <a:noFill/>
            </p:spPr>
            <p:txBody>
              <a:bodyPr wrap="none" rtlCol="0">
                <a:spAutoFit/>
              </a:bodyPr>
              <a:lstStyle/>
              <a:p>
                <a:pPr algn="ctr"/>
                <a:r>
                  <a:rPr lang="en-US" sz="1200" b="1" dirty="0">
                    <a:solidFill>
                      <a:schemeClr val="bg1"/>
                    </a:solidFill>
                    <a:latin typeface="+mn-lt"/>
                  </a:rPr>
                  <a:t>Ritonavir</a:t>
                </a:r>
                <a:r>
                  <a:rPr lang="en-US" sz="1200" dirty="0">
                    <a:solidFill>
                      <a:schemeClr val="bg1"/>
                    </a:solidFill>
                    <a:latin typeface="+mn-lt"/>
                  </a:rPr>
                  <a:t> (HIV drug)</a:t>
                </a:r>
              </a:p>
              <a:p>
                <a:pPr algn="ctr"/>
                <a:endParaRPr lang="en-US" sz="1200" dirty="0">
                  <a:solidFill>
                    <a:schemeClr val="bg1"/>
                  </a:solidFill>
                  <a:latin typeface="+mn-lt"/>
                </a:endParaRPr>
              </a:p>
              <a:p>
                <a:pPr algn="ctr"/>
                <a:r>
                  <a:rPr lang="en-US" sz="1200" dirty="0" err="1">
                    <a:solidFill>
                      <a:schemeClr val="bg1"/>
                    </a:solidFill>
                    <a:latin typeface="+mn-lt"/>
                  </a:rPr>
                  <a:t>dG</a:t>
                </a:r>
                <a:r>
                  <a:rPr lang="en-US" sz="1200" dirty="0">
                    <a:solidFill>
                      <a:schemeClr val="bg1"/>
                    </a:solidFill>
                    <a:latin typeface="+mn-lt"/>
                  </a:rPr>
                  <a:t> = - 12 kcal/mol in Flare</a:t>
                </a:r>
                <a:endParaRPr lang="en-GB" sz="1200" dirty="0">
                  <a:solidFill>
                    <a:schemeClr val="bg1"/>
                  </a:solidFill>
                  <a:latin typeface="+mn-lt"/>
                </a:endParaRPr>
              </a:p>
            </p:txBody>
          </p:sp>
        </p:grpSp>
        <p:grpSp>
          <p:nvGrpSpPr>
            <p:cNvPr id="6" name="Group 5">
              <a:extLst>
                <a:ext uri="{FF2B5EF4-FFF2-40B4-BE49-F238E27FC236}">
                  <a16:creationId xmlns:a16="http://schemas.microsoft.com/office/drawing/2014/main" id="{660ED2D4-0DD3-38A3-562A-EB6CCCAF523D}"/>
                </a:ext>
              </a:extLst>
            </p:cNvPr>
            <p:cNvGrpSpPr/>
            <p:nvPr/>
          </p:nvGrpSpPr>
          <p:grpSpPr>
            <a:xfrm>
              <a:off x="2309908" y="2022796"/>
              <a:ext cx="2215671" cy="2029470"/>
              <a:chOff x="2370894" y="2022796"/>
              <a:chExt cx="2215671" cy="2029470"/>
            </a:xfrm>
          </p:grpSpPr>
          <p:pic>
            <p:nvPicPr>
              <p:cNvPr id="13" name="Picture 12" descr="A green and red molecule&#10;&#10;Description automatically generated">
                <a:extLst>
                  <a:ext uri="{FF2B5EF4-FFF2-40B4-BE49-F238E27FC236}">
                    <a16:creationId xmlns:a16="http://schemas.microsoft.com/office/drawing/2014/main" id="{396D3429-D67E-B650-819F-3D24EC17A647}"/>
                  </a:ext>
                </a:extLst>
              </p:cNvPr>
              <p:cNvPicPr>
                <a:picLocks noChangeAspect="1"/>
              </p:cNvPicPr>
              <p:nvPr/>
            </p:nvPicPr>
            <p:blipFill>
              <a:blip r:embed="rId4"/>
              <a:stretch>
                <a:fillRect/>
              </a:stretch>
            </p:blipFill>
            <p:spPr>
              <a:xfrm>
                <a:off x="2599776" y="2022796"/>
                <a:ext cx="1757906" cy="1409071"/>
              </a:xfrm>
              <a:prstGeom prst="rect">
                <a:avLst/>
              </a:prstGeom>
            </p:spPr>
          </p:pic>
          <p:sp>
            <p:nvSpPr>
              <p:cNvPr id="14" name="TextBox 13">
                <a:extLst>
                  <a:ext uri="{FF2B5EF4-FFF2-40B4-BE49-F238E27FC236}">
                    <a16:creationId xmlns:a16="http://schemas.microsoft.com/office/drawing/2014/main" id="{83AB4FBB-D9AA-C152-3796-C068190615AE}"/>
                  </a:ext>
                </a:extLst>
              </p:cNvPr>
              <p:cNvSpPr txBox="1"/>
              <p:nvPr/>
            </p:nvSpPr>
            <p:spPr>
              <a:xfrm>
                <a:off x="2370894" y="3405935"/>
                <a:ext cx="2215671" cy="646331"/>
              </a:xfrm>
              <a:prstGeom prst="rect">
                <a:avLst/>
              </a:prstGeom>
              <a:noFill/>
            </p:spPr>
            <p:txBody>
              <a:bodyPr wrap="none" rtlCol="0">
                <a:spAutoFit/>
              </a:bodyPr>
              <a:lstStyle/>
              <a:p>
                <a:pPr algn="ctr"/>
                <a:r>
                  <a:rPr lang="en-US" sz="1200" b="1" dirty="0">
                    <a:solidFill>
                      <a:schemeClr val="bg1"/>
                    </a:solidFill>
                    <a:latin typeface="+mn-lt"/>
                  </a:rPr>
                  <a:t>Forsythoside</a:t>
                </a:r>
                <a:r>
                  <a:rPr lang="en-US" sz="1200" dirty="0">
                    <a:solidFill>
                      <a:schemeClr val="bg1"/>
                    </a:solidFill>
                    <a:latin typeface="+mn-lt"/>
                  </a:rPr>
                  <a:t> (Natural product)</a:t>
                </a:r>
              </a:p>
              <a:p>
                <a:pPr algn="ctr"/>
                <a:endParaRPr lang="en-US" sz="1200" dirty="0">
                  <a:solidFill>
                    <a:schemeClr val="bg1"/>
                  </a:solidFill>
                  <a:latin typeface="+mn-lt"/>
                </a:endParaRPr>
              </a:p>
              <a:p>
                <a:pPr algn="ctr"/>
                <a:r>
                  <a:rPr lang="en-US" sz="1200" dirty="0" err="1">
                    <a:solidFill>
                      <a:schemeClr val="bg1"/>
                    </a:solidFill>
                    <a:latin typeface="+mn-lt"/>
                  </a:rPr>
                  <a:t>dG</a:t>
                </a:r>
                <a:r>
                  <a:rPr lang="en-US" sz="1200" dirty="0">
                    <a:solidFill>
                      <a:schemeClr val="bg1"/>
                    </a:solidFill>
                    <a:latin typeface="+mn-lt"/>
                  </a:rPr>
                  <a:t> = -12 kcal/mol in </a:t>
                </a:r>
                <a:r>
                  <a:rPr lang="en-US" sz="1200" dirty="0" err="1">
                    <a:solidFill>
                      <a:schemeClr val="bg1"/>
                    </a:solidFill>
                    <a:latin typeface="+mn-lt"/>
                  </a:rPr>
                  <a:t>AutoDock</a:t>
                </a:r>
                <a:endParaRPr lang="en-GB" sz="1200" dirty="0">
                  <a:solidFill>
                    <a:schemeClr val="bg1"/>
                  </a:solidFill>
                  <a:latin typeface="+mn-lt"/>
                </a:endParaRPr>
              </a:p>
            </p:txBody>
          </p:sp>
        </p:grpSp>
        <p:grpSp>
          <p:nvGrpSpPr>
            <p:cNvPr id="7" name="Group 6">
              <a:extLst>
                <a:ext uri="{FF2B5EF4-FFF2-40B4-BE49-F238E27FC236}">
                  <a16:creationId xmlns:a16="http://schemas.microsoft.com/office/drawing/2014/main" id="{C304324B-4485-80C7-100B-832DB6A09672}"/>
                </a:ext>
              </a:extLst>
            </p:cNvPr>
            <p:cNvGrpSpPr/>
            <p:nvPr/>
          </p:nvGrpSpPr>
          <p:grpSpPr>
            <a:xfrm>
              <a:off x="4686471" y="2022796"/>
              <a:ext cx="2199776" cy="2031558"/>
              <a:chOff x="4752834" y="2022796"/>
              <a:chExt cx="2199776" cy="2031558"/>
            </a:xfrm>
          </p:grpSpPr>
          <p:pic>
            <p:nvPicPr>
              <p:cNvPr id="11" name="Picture 10" descr="A blue and red molecule&#10;&#10;Description automatically generated">
                <a:extLst>
                  <a:ext uri="{FF2B5EF4-FFF2-40B4-BE49-F238E27FC236}">
                    <a16:creationId xmlns:a16="http://schemas.microsoft.com/office/drawing/2014/main" id="{4C703464-931A-E514-5A86-2F6D57CE4FA7}"/>
                  </a:ext>
                </a:extLst>
              </p:cNvPr>
              <p:cNvPicPr>
                <a:picLocks noChangeAspect="1"/>
              </p:cNvPicPr>
              <p:nvPr/>
            </p:nvPicPr>
            <p:blipFill>
              <a:blip r:embed="rId5"/>
              <a:stretch>
                <a:fillRect/>
              </a:stretch>
            </p:blipFill>
            <p:spPr>
              <a:xfrm>
                <a:off x="4921604" y="2022796"/>
                <a:ext cx="1757905" cy="1409071"/>
              </a:xfrm>
              <a:prstGeom prst="rect">
                <a:avLst/>
              </a:prstGeom>
            </p:spPr>
          </p:pic>
          <p:sp>
            <p:nvSpPr>
              <p:cNvPr id="12" name="TextBox 11">
                <a:extLst>
                  <a:ext uri="{FF2B5EF4-FFF2-40B4-BE49-F238E27FC236}">
                    <a16:creationId xmlns:a16="http://schemas.microsoft.com/office/drawing/2014/main" id="{4E95E09B-BD2F-1C0C-91F3-846AB30D8675}"/>
                  </a:ext>
                </a:extLst>
              </p:cNvPr>
              <p:cNvSpPr txBox="1"/>
              <p:nvPr/>
            </p:nvSpPr>
            <p:spPr>
              <a:xfrm>
                <a:off x="4752834" y="3408023"/>
                <a:ext cx="2199776" cy="646331"/>
              </a:xfrm>
              <a:prstGeom prst="rect">
                <a:avLst/>
              </a:prstGeom>
              <a:noFill/>
            </p:spPr>
            <p:txBody>
              <a:bodyPr wrap="square" rtlCol="0">
                <a:spAutoFit/>
              </a:bodyPr>
              <a:lstStyle/>
              <a:p>
                <a:pPr algn="ctr"/>
                <a:r>
                  <a:rPr lang="en-US" sz="1200" b="1" dirty="0">
                    <a:solidFill>
                      <a:schemeClr val="bg1"/>
                    </a:solidFill>
                    <a:latin typeface="+mn-lt"/>
                  </a:rPr>
                  <a:t>Wogonoside</a:t>
                </a:r>
                <a:r>
                  <a:rPr lang="en-US" sz="1200" dirty="0">
                    <a:solidFill>
                      <a:schemeClr val="bg1"/>
                    </a:solidFill>
                    <a:latin typeface="+mn-lt"/>
                  </a:rPr>
                  <a:t>(Natural product)</a:t>
                </a:r>
              </a:p>
              <a:p>
                <a:pPr algn="ctr"/>
                <a:endParaRPr lang="en-US" sz="1200" dirty="0">
                  <a:solidFill>
                    <a:schemeClr val="bg1"/>
                  </a:solidFill>
                  <a:latin typeface="+mn-lt"/>
                </a:endParaRPr>
              </a:p>
              <a:p>
                <a:pPr algn="ctr"/>
                <a:r>
                  <a:rPr lang="en-US" sz="1200" dirty="0" err="1">
                    <a:solidFill>
                      <a:schemeClr val="bg1"/>
                    </a:solidFill>
                    <a:latin typeface="+mn-lt"/>
                  </a:rPr>
                  <a:t>dG</a:t>
                </a:r>
                <a:r>
                  <a:rPr lang="en-US" sz="1200" dirty="0">
                    <a:solidFill>
                      <a:schemeClr val="bg1"/>
                    </a:solidFill>
                    <a:latin typeface="+mn-lt"/>
                  </a:rPr>
                  <a:t> ~ -9.7 kcal/mol in Flare</a:t>
                </a:r>
                <a:endParaRPr lang="en-GB" sz="1200" dirty="0">
                  <a:solidFill>
                    <a:schemeClr val="bg1"/>
                  </a:solidFill>
                  <a:latin typeface="+mn-lt"/>
                </a:endParaRPr>
              </a:p>
            </p:txBody>
          </p:sp>
        </p:grpSp>
        <p:grpSp>
          <p:nvGrpSpPr>
            <p:cNvPr id="8" name="Group 7">
              <a:extLst>
                <a:ext uri="{FF2B5EF4-FFF2-40B4-BE49-F238E27FC236}">
                  <a16:creationId xmlns:a16="http://schemas.microsoft.com/office/drawing/2014/main" id="{B51F7F73-F26F-3906-A735-6BCB69A541E8}"/>
                </a:ext>
              </a:extLst>
            </p:cNvPr>
            <p:cNvGrpSpPr/>
            <p:nvPr/>
          </p:nvGrpSpPr>
          <p:grpSpPr>
            <a:xfrm>
              <a:off x="6949220" y="2022796"/>
              <a:ext cx="1970411" cy="2043212"/>
              <a:chOff x="6949220" y="2022796"/>
              <a:chExt cx="1970411" cy="2043212"/>
            </a:xfrm>
          </p:grpSpPr>
          <p:pic>
            <p:nvPicPr>
              <p:cNvPr id="9" name="Picture 8" descr="A structure of a molecule&#10;&#10;Description automatically generated">
                <a:extLst>
                  <a:ext uri="{FF2B5EF4-FFF2-40B4-BE49-F238E27FC236}">
                    <a16:creationId xmlns:a16="http://schemas.microsoft.com/office/drawing/2014/main" id="{A9041EE1-D5D4-6C0E-716D-3841B640616A}"/>
                  </a:ext>
                </a:extLst>
              </p:cNvPr>
              <p:cNvPicPr>
                <a:picLocks noChangeAspect="1"/>
              </p:cNvPicPr>
              <p:nvPr/>
            </p:nvPicPr>
            <p:blipFill>
              <a:blip r:embed="rId6"/>
              <a:stretch>
                <a:fillRect/>
              </a:stretch>
            </p:blipFill>
            <p:spPr>
              <a:xfrm>
                <a:off x="7055472" y="2022796"/>
                <a:ext cx="1757906" cy="1409071"/>
              </a:xfrm>
              <a:prstGeom prst="rect">
                <a:avLst/>
              </a:prstGeom>
            </p:spPr>
          </p:pic>
          <p:sp>
            <p:nvSpPr>
              <p:cNvPr id="10" name="TextBox 9">
                <a:extLst>
                  <a:ext uri="{FF2B5EF4-FFF2-40B4-BE49-F238E27FC236}">
                    <a16:creationId xmlns:a16="http://schemas.microsoft.com/office/drawing/2014/main" id="{6603E759-D1DB-DD04-245F-642D508C177F}"/>
                  </a:ext>
                </a:extLst>
              </p:cNvPr>
              <p:cNvSpPr txBox="1"/>
              <p:nvPr/>
            </p:nvSpPr>
            <p:spPr>
              <a:xfrm>
                <a:off x="6949220" y="3419677"/>
                <a:ext cx="1970411" cy="646331"/>
              </a:xfrm>
              <a:prstGeom prst="rect">
                <a:avLst/>
              </a:prstGeom>
              <a:noFill/>
            </p:spPr>
            <p:txBody>
              <a:bodyPr wrap="none" rtlCol="0">
                <a:spAutoFit/>
              </a:bodyPr>
              <a:lstStyle/>
              <a:p>
                <a:pPr algn="ctr"/>
                <a:r>
                  <a:rPr lang="en-US" sz="1200" b="1" dirty="0">
                    <a:solidFill>
                      <a:schemeClr val="bg1"/>
                    </a:solidFill>
                    <a:latin typeface="+mn-lt"/>
                  </a:rPr>
                  <a:t>Myricetin</a:t>
                </a:r>
                <a:r>
                  <a:rPr lang="en-US" sz="1200" dirty="0">
                    <a:solidFill>
                      <a:schemeClr val="bg1"/>
                    </a:solidFill>
                    <a:latin typeface="+mn-lt"/>
                  </a:rPr>
                  <a:t> (Natural product)</a:t>
                </a:r>
              </a:p>
              <a:p>
                <a:pPr algn="ctr"/>
                <a:endParaRPr lang="en-US" sz="1200" dirty="0">
                  <a:solidFill>
                    <a:schemeClr val="bg1"/>
                  </a:solidFill>
                  <a:latin typeface="+mn-lt"/>
                </a:endParaRPr>
              </a:p>
              <a:p>
                <a:pPr algn="ctr"/>
                <a:r>
                  <a:rPr lang="en-US" sz="1200" dirty="0" err="1">
                    <a:solidFill>
                      <a:schemeClr val="bg1"/>
                    </a:solidFill>
                    <a:latin typeface="+mn-lt"/>
                  </a:rPr>
                  <a:t>dG</a:t>
                </a:r>
                <a:r>
                  <a:rPr lang="en-US" sz="1200" dirty="0">
                    <a:solidFill>
                      <a:schemeClr val="bg1"/>
                    </a:solidFill>
                    <a:latin typeface="+mn-lt"/>
                  </a:rPr>
                  <a:t> ~ -10 in </a:t>
                </a:r>
                <a:r>
                  <a:rPr lang="en-US" sz="1200" dirty="0" err="1">
                    <a:solidFill>
                      <a:schemeClr val="bg1"/>
                    </a:solidFill>
                    <a:latin typeface="+mn-lt"/>
                  </a:rPr>
                  <a:t>rDock</a:t>
                </a:r>
                <a:endParaRPr lang="en-GB" sz="1200" dirty="0">
                  <a:solidFill>
                    <a:schemeClr val="bg1"/>
                  </a:solidFill>
                  <a:latin typeface="+mn-lt"/>
                </a:endParaRPr>
              </a:p>
            </p:txBody>
          </p:sp>
        </p:grpSp>
      </p:grpSp>
      <p:grpSp>
        <p:nvGrpSpPr>
          <p:cNvPr id="21" name="Group 20">
            <a:extLst>
              <a:ext uri="{FF2B5EF4-FFF2-40B4-BE49-F238E27FC236}">
                <a16:creationId xmlns:a16="http://schemas.microsoft.com/office/drawing/2014/main" id="{67668587-5347-471D-FEE8-E72B34D66450}"/>
              </a:ext>
            </a:extLst>
          </p:cNvPr>
          <p:cNvGrpSpPr/>
          <p:nvPr/>
        </p:nvGrpSpPr>
        <p:grpSpPr>
          <a:xfrm>
            <a:off x="386949" y="3659835"/>
            <a:ext cx="8370102" cy="576064"/>
            <a:chOff x="452875" y="4083918"/>
            <a:chExt cx="8370102" cy="576064"/>
          </a:xfrm>
        </p:grpSpPr>
        <p:sp>
          <p:nvSpPr>
            <p:cNvPr id="18" name="Arrow: Right 17">
              <a:extLst>
                <a:ext uri="{FF2B5EF4-FFF2-40B4-BE49-F238E27FC236}">
                  <a16:creationId xmlns:a16="http://schemas.microsoft.com/office/drawing/2014/main" id="{0E144C01-754D-8DD8-4F5B-F30E0E808766}"/>
                </a:ext>
              </a:extLst>
            </p:cNvPr>
            <p:cNvSpPr/>
            <p:nvPr/>
          </p:nvSpPr>
          <p:spPr>
            <a:xfrm>
              <a:off x="452875" y="4083918"/>
              <a:ext cx="8370102" cy="576064"/>
            </a:xfrm>
            <a:prstGeom prst="rightArrow">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i="1"/>
            </a:p>
          </p:txBody>
        </p:sp>
        <p:sp>
          <p:nvSpPr>
            <p:cNvPr id="19" name="TextBox 18">
              <a:extLst>
                <a:ext uri="{FF2B5EF4-FFF2-40B4-BE49-F238E27FC236}">
                  <a16:creationId xmlns:a16="http://schemas.microsoft.com/office/drawing/2014/main" id="{3DD69429-5089-DC1C-BE1B-948BB604B44A}"/>
                </a:ext>
              </a:extLst>
            </p:cNvPr>
            <p:cNvSpPr txBox="1"/>
            <p:nvPr/>
          </p:nvSpPr>
          <p:spPr>
            <a:xfrm>
              <a:off x="3094876" y="4218061"/>
              <a:ext cx="3086101" cy="307777"/>
            </a:xfrm>
            <a:prstGeom prst="rect">
              <a:avLst/>
            </a:prstGeom>
            <a:noFill/>
          </p:spPr>
          <p:txBody>
            <a:bodyPr wrap="none" rtlCol="0">
              <a:spAutoFit/>
            </a:bodyPr>
            <a:lstStyle/>
            <a:p>
              <a:r>
                <a:rPr lang="en-US" sz="1400" b="1" i="1" dirty="0">
                  <a:solidFill>
                    <a:schemeClr val="bg1"/>
                  </a:solidFill>
                  <a:latin typeface="+mn-lt"/>
                </a:rPr>
                <a:t>Increasing </a:t>
              </a:r>
              <a:r>
                <a:rPr lang="en-US" sz="1400" b="1" i="1" dirty="0" err="1">
                  <a:solidFill>
                    <a:schemeClr val="bg1"/>
                  </a:solidFill>
                  <a:latin typeface="+mn-lt"/>
                </a:rPr>
                <a:t>dG</a:t>
              </a:r>
              <a:r>
                <a:rPr lang="en-US" sz="1400" b="1" i="1" dirty="0">
                  <a:solidFill>
                    <a:schemeClr val="bg1"/>
                  </a:solidFill>
                  <a:latin typeface="+mn-lt"/>
                </a:rPr>
                <a:t> (worse binding affinity)</a:t>
              </a:r>
              <a:endParaRPr lang="en-GB" sz="1400" b="1" i="1" dirty="0">
                <a:solidFill>
                  <a:schemeClr val="bg1"/>
                </a:solidFill>
                <a:latin typeface="+mn-lt"/>
              </a:endParaRPr>
            </a:p>
          </p:txBody>
        </p:sp>
      </p:grpSp>
      <p:sp>
        <p:nvSpPr>
          <p:cNvPr id="3" name="Slide Number Placeholder 2">
            <a:extLst>
              <a:ext uri="{FF2B5EF4-FFF2-40B4-BE49-F238E27FC236}">
                <a16:creationId xmlns:a16="http://schemas.microsoft.com/office/drawing/2014/main" id="{1DBEB617-FFB2-44B2-BC81-53C9B66195B9}"/>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11</a:t>
            </a:fld>
            <a:endParaRPr lang="en-GB" dirty="0">
              <a:solidFill>
                <a:schemeClr val="bg1"/>
              </a:solidFill>
              <a:latin typeface="+mn-lt"/>
            </a:endParaRPr>
          </a:p>
        </p:txBody>
      </p:sp>
    </p:spTree>
    <p:extLst>
      <p:ext uri="{BB962C8B-B14F-4D97-AF65-F5344CB8AC3E}">
        <p14:creationId xmlns:p14="http://schemas.microsoft.com/office/powerpoint/2010/main" val="304004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2898-5779-84C2-86DF-26FB5B34AC54}"/>
              </a:ext>
            </a:extLst>
          </p:cNvPr>
          <p:cNvSpPr>
            <a:spLocks noGrp="1"/>
          </p:cNvSpPr>
          <p:nvPr>
            <p:ph type="ctrTitle"/>
          </p:nvPr>
        </p:nvSpPr>
        <p:spPr>
          <a:xfrm>
            <a:off x="472379" y="569284"/>
            <a:ext cx="8353528" cy="432048"/>
          </a:xfrm>
        </p:spPr>
        <p:txBody>
          <a:bodyPr/>
          <a:lstStyle/>
          <a:p>
            <a:r>
              <a:rPr lang="en-US" dirty="0"/>
              <a:t>Performance of Software</a:t>
            </a:r>
            <a:endParaRPr lang="en-GB" dirty="0"/>
          </a:p>
        </p:txBody>
      </p:sp>
      <p:pic>
        <p:nvPicPr>
          <p:cNvPr id="13" name="Content Placeholder 12" descr="A white object with a purple line&#10;&#10;Description automatically generated">
            <a:extLst>
              <a:ext uri="{FF2B5EF4-FFF2-40B4-BE49-F238E27FC236}">
                <a16:creationId xmlns:a16="http://schemas.microsoft.com/office/drawing/2014/main" id="{5B1BEFCE-9074-1A45-DBC5-F2300112FC2E}"/>
              </a:ext>
            </a:extLst>
          </p:cNvPr>
          <p:cNvPicPr>
            <a:picLocks noGrp="1" noChangeAspect="1"/>
          </p:cNvPicPr>
          <p:nvPr>
            <p:ph idx="1"/>
          </p:nvPr>
        </p:nvPicPr>
        <p:blipFill rotWithShape="1">
          <a:blip r:embed="rId3"/>
          <a:srcRect l="18900" r="12679"/>
          <a:stretch/>
        </p:blipFill>
        <p:spPr>
          <a:xfrm>
            <a:off x="6147195" y="1318260"/>
            <a:ext cx="2641575" cy="1773662"/>
          </a:xfrm>
        </p:spPr>
      </p:pic>
      <p:sp>
        <p:nvSpPr>
          <p:cNvPr id="14" name="Content Placeholder 2">
            <a:extLst>
              <a:ext uri="{FF2B5EF4-FFF2-40B4-BE49-F238E27FC236}">
                <a16:creationId xmlns:a16="http://schemas.microsoft.com/office/drawing/2014/main" id="{DBC859DC-A2E2-FE20-BEEC-36D2CE31890D}"/>
              </a:ext>
            </a:extLst>
          </p:cNvPr>
          <p:cNvSpPr txBox="1">
            <a:spLocks/>
          </p:cNvSpPr>
          <p:nvPr/>
        </p:nvSpPr>
        <p:spPr>
          <a:xfrm>
            <a:off x="466287" y="1036320"/>
            <a:ext cx="5487291" cy="2255510"/>
          </a:xfrm>
          <a:prstGeom prst="rect">
            <a:avLst/>
          </a:prstGeom>
        </p:spPr>
        <p:txBody>
          <a:bodyPr lIns="0" tIns="0" rIns="0" bIns="0"/>
          <a:lstStyle>
            <a:lvl1pPr marL="257175" indent="-257175"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1pPr>
            <a:lvl2pPr marL="557213" indent="-214313"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2pPr>
            <a:lvl3pPr marL="8572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3pPr>
            <a:lvl4pPr marL="12001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4pPr>
            <a:lvl5pPr marL="15430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342900" indent="-342900"/>
            <a:r>
              <a:rPr lang="en-US" dirty="0">
                <a:ea typeface="+mn-lt"/>
                <a:cs typeface="+mn-lt"/>
              </a:rPr>
              <a:t>Each docking algorithm suggests several ligand poses</a:t>
            </a:r>
          </a:p>
          <a:p>
            <a:pPr marL="342900" indent="-342900"/>
            <a:r>
              <a:rPr lang="en-US" b="1" dirty="0">
                <a:ea typeface="+mn-lt"/>
                <a:cs typeface="+mn-lt"/>
              </a:rPr>
              <a:t>RMSD: </a:t>
            </a:r>
            <a:r>
              <a:rPr lang="en-US" dirty="0">
                <a:ea typeface="+mn-lt"/>
                <a:cs typeface="+mn-lt"/>
              </a:rPr>
              <a:t>Measures differences in coordinates with the best ligand pose (lowest </a:t>
            </a:r>
            <a:r>
              <a:rPr lang="en-US" dirty="0" err="1">
                <a:ea typeface="+mn-lt"/>
                <a:cs typeface="+mn-lt"/>
              </a:rPr>
              <a:t>dG</a:t>
            </a:r>
            <a:r>
              <a:rPr lang="en-US" dirty="0">
                <a:ea typeface="+mn-lt"/>
                <a:cs typeface="+mn-lt"/>
              </a:rPr>
              <a:t>)</a:t>
            </a:r>
          </a:p>
        </p:txBody>
      </p:sp>
      <p:graphicFrame>
        <p:nvGraphicFramePr>
          <p:cNvPr id="18" name="Table 17">
            <a:extLst>
              <a:ext uri="{FF2B5EF4-FFF2-40B4-BE49-F238E27FC236}">
                <a16:creationId xmlns:a16="http://schemas.microsoft.com/office/drawing/2014/main" id="{7D55938B-822C-85DD-3964-B584B21C69D8}"/>
              </a:ext>
            </a:extLst>
          </p:cNvPr>
          <p:cNvGraphicFramePr>
            <a:graphicFrameLocks noGrp="1"/>
          </p:cNvGraphicFramePr>
          <p:nvPr>
            <p:extLst>
              <p:ext uri="{D42A27DB-BD31-4B8C-83A1-F6EECF244321}">
                <p14:modId xmlns:p14="http://schemas.microsoft.com/office/powerpoint/2010/main" val="1543937045"/>
              </p:ext>
            </p:extLst>
          </p:nvPr>
        </p:nvGraphicFramePr>
        <p:xfrm>
          <a:off x="5771866" y="3564513"/>
          <a:ext cx="3054041" cy="876822"/>
        </p:xfrm>
        <a:graphic>
          <a:graphicData uri="http://schemas.openxmlformats.org/drawingml/2006/table">
            <a:tbl>
              <a:tblPr firstRow="1" bandRow="1">
                <a:tableStyleId>{073A0DAA-6AF3-43AB-8588-CEC1D06C72B9}</a:tableStyleId>
              </a:tblPr>
              <a:tblGrid>
                <a:gridCol w="1065395">
                  <a:extLst>
                    <a:ext uri="{9D8B030D-6E8A-4147-A177-3AD203B41FA5}">
                      <a16:colId xmlns:a16="http://schemas.microsoft.com/office/drawing/2014/main" val="1450765885"/>
                    </a:ext>
                  </a:extLst>
                </a:gridCol>
                <a:gridCol w="1988646">
                  <a:extLst>
                    <a:ext uri="{9D8B030D-6E8A-4147-A177-3AD203B41FA5}">
                      <a16:colId xmlns:a16="http://schemas.microsoft.com/office/drawing/2014/main" val="3369081337"/>
                    </a:ext>
                  </a:extLst>
                </a:gridCol>
              </a:tblGrid>
              <a:tr h="289437">
                <a:tc>
                  <a:txBody>
                    <a:bodyPr/>
                    <a:lstStyle/>
                    <a:p>
                      <a:pPr algn="ctr"/>
                      <a:r>
                        <a:rPr lang="en-GB" sz="1100" dirty="0"/>
                        <a:t>Pair</a:t>
                      </a:r>
                    </a:p>
                  </a:txBody>
                  <a:tcPr anchor="ct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GB" sz="1100" dirty="0"/>
                        <a:t>Mann-Whitney U test p-value</a:t>
                      </a:r>
                    </a:p>
                  </a:txBody>
                  <a:tcPr anchor="ctr"/>
                </a:tc>
                <a:extLst>
                  <a:ext uri="{0D108BD9-81ED-4DB2-BD59-A6C34878D82A}">
                    <a16:rowId xmlns:a16="http://schemas.microsoft.com/office/drawing/2014/main" val="3317784071"/>
                  </a:ext>
                </a:extLst>
              </a:tr>
              <a:tr h="195795">
                <a:tc>
                  <a:txBody>
                    <a:bodyPr/>
                    <a:lstStyle/>
                    <a:p>
                      <a:pPr algn="ctr" fontAlgn="b"/>
                      <a:r>
                        <a:rPr lang="en-GB" sz="1100" b="0" i="0" u="none" strike="noStrike" dirty="0" err="1">
                          <a:solidFill>
                            <a:srgbClr val="000000"/>
                          </a:solidFill>
                          <a:effectLst/>
                        </a:rPr>
                        <a:t>AutoDock</a:t>
                      </a:r>
                      <a:r>
                        <a:rPr lang="en-GB" sz="1100" b="0" i="0" u="none" strike="noStrike" dirty="0">
                          <a:solidFill>
                            <a:srgbClr val="000000"/>
                          </a:solidFill>
                          <a:effectLst/>
                        </a:rPr>
                        <a:t>-Flare</a:t>
                      </a:r>
                      <a:endParaRPr lang="en-GB"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GB" sz="1100" b="0" i="0" u="none" strike="noStrike" dirty="0">
                          <a:solidFill>
                            <a:srgbClr val="000000"/>
                          </a:solidFill>
                          <a:effectLst/>
                        </a:rPr>
                        <a:t>0.44</a:t>
                      </a:r>
                      <a:endParaRPr lang="en-GB"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027683892"/>
                  </a:ext>
                </a:extLst>
              </a:tr>
              <a:tr h="195795">
                <a:tc>
                  <a:txBody>
                    <a:bodyPr/>
                    <a:lstStyle/>
                    <a:p>
                      <a:pPr algn="ctr" fontAlgn="b"/>
                      <a:r>
                        <a:rPr lang="en-GB" sz="1100" b="0" i="0" u="none" strike="noStrike" dirty="0" err="1">
                          <a:solidFill>
                            <a:srgbClr val="000000"/>
                          </a:solidFill>
                          <a:effectLst/>
                        </a:rPr>
                        <a:t>AutoDock-rDock</a:t>
                      </a:r>
                      <a:endParaRPr lang="en-GB"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GB" sz="1100" b="0" i="0" u="none" strike="noStrike" dirty="0">
                          <a:solidFill>
                            <a:srgbClr val="000000"/>
                          </a:solidFill>
                          <a:effectLst/>
                        </a:rPr>
                        <a:t>0.10</a:t>
                      </a:r>
                      <a:endParaRPr lang="en-GB"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95636598"/>
                  </a:ext>
                </a:extLst>
              </a:tr>
              <a:tr h="195795">
                <a:tc>
                  <a:txBody>
                    <a:bodyPr/>
                    <a:lstStyle/>
                    <a:p>
                      <a:pPr algn="ctr" fontAlgn="b"/>
                      <a:r>
                        <a:rPr lang="en-GB" sz="1100" b="0" i="0" u="none" strike="noStrike" dirty="0">
                          <a:solidFill>
                            <a:srgbClr val="000000"/>
                          </a:solidFill>
                          <a:effectLst/>
                        </a:rPr>
                        <a:t>Flare-</a:t>
                      </a:r>
                      <a:r>
                        <a:rPr lang="en-GB" sz="1100" b="0" i="0" u="none" strike="noStrike" dirty="0" err="1">
                          <a:solidFill>
                            <a:srgbClr val="000000"/>
                          </a:solidFill>
                          <a:effectLst/>
                        </a:rPr>
                        <a:t>rDock</a:t>
                      </a:r>
                      <a:endParaRPr lang="en-GB"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GB" sz="1100" b="0" i="0" u="none" strike="noStrike" dirty="0">
                          <a:solidFill>
                            <a:srgbClr val="000000"/>
                          </a:solidFill>
                          <a:effectLst/>
                        </a:rPr>
                        <a:t>0.47</a:t>
                      </a:r>
                      <a:endParaRPr lang="en-GB"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2774990"/>
                  </a:ext>
                </a:extLst>
              </a:tr>
            </a:tbl>
          </a:graphicData>
        </a:graphic>
      </p:graphicFrame>
      <p:sp>
        <p:nvSpPr>
          <p:cNvPr id="19" name="TextBox 18">
            <a:extLst>
              <a:ext uri="{FF2B5EF4-FFF2-40B4-BE49-F238E27FC236}">
                <a16:creationId xmlns:a16="http://schemas.microsoft.com/office/drawing/2014/main" id="{26DCFEDB-0EA9-522C-63E2-F4BEF05BB838}"/>
              </a:ext>
            </a:extLst>
          </p:cNvPr>
          <p:cNvSpPr txBox="1"/>
          <p:nvPr/>
        </p:nvSpPr>
        <p:spPr>
          <a:xfrm>
            <a:off x="5940962" y="3116579"/>
            <a:ext cx="3054041" cy="276999"/>
          </a:xfrm>
          <a:prstGeom prst="rect">
            <a:avLst/>
          </a:prstGeom>
          <a:noFill/>
        </p:spPr>
        <p:txBody>
          <a:bodyPr wrap="none" rtlCol="0">
            <a:spAutoFit/>
          </a:bodyPr>
          <a:lstStyle/>
          <a:p>
            <a:r>
              <a:rPr lang="en-US" sz="1200" dirty="0">
                <a:solidFill>
                  <a:schemeClr val="bg1"/>
                </a:solidFill>
                <a:latin typeface="+mn-lt"/>
              </a:rPr>
              <a:t>Ligand poses of myricetin suggested by Flare</a:t>
            </a:r>
            <a:endParaRPr lang="en-GB" sz="1200" dirty="0">
              <a:solidFill>
                <a:schemeClr val="bg1"/>
              </a:solidFill>
              <a:latin typeface="+mn-lt"/>
            </a:endParaRPr>
          </a:p>
        </p:txBody>
      </p:sp>
      <p:sp>
        <p:nvSpPr>
          <p:cNvPr id="20" name="Content Placeholder 2">
            <a:extLst>
              <a:ext uri="{FF2B5EF4-FFF2-40B4-BE49-F238E27FC236}">
                <a16:creationId xmlns:a16="http://schemas.microsoft.com/office/drawing/2014/main" id="{69D4A0A7-9191-4CE0-CE4E-AD0FC0FEDCE6}"/>
              </a:ext>
            </a:extLst>
          </p:cNvPr>
          <p:cNvSpPr txBox="1">
            <a:spLocks/>
          </p:cNvSpPr>
          <p:nvPr/>
        </p:nvSpPr>
        <p:spPr>
          <a:xfrm>
            <a:off x="5771865" y="4488357"/>
            <a:ext cx="3223138" cy="325705"/>
          </a:xfrm>
          <a:prstGeom prst="rect">
            <a:avLst/>
          </a:prstGeom>
        </p:spPr>
        <p:txBody>
          <a:bodyPr lIns="0" tIns="0" rIns="0" bIns="0"/>
          <a:lstStyle>
            <a:lvl1pPr marL="257175" indent="-257175"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1pPr>
            <a:lvl2pPr marL="557213" indent="-214313"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2pPr>
            <a:lvl3pPr marL="8572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3pPr>
            <a:lvl4pPr marL="12001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4pPr>
            <a:lvl5pPr marL="15430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b="1" i="1" dirty="0">
                <a:cs typeface="Calibri" panose="020F0502020204030204"/>
              </a:rPr>
              <a:t>No significant difference between software performances</a:t>
            </a:r>
          </a:p>
        </p:txBody>
      </p:sp>
      <p:sp>
        <p:nvSpPr>
          <p:cNvPr id="3" name="Slide Number Placeholder 2">
            <a:extLst>
              <a:ext uri="{FF2B5EF4-FFF2-40B4-BE49-F238E27FC236}">
                <a16:creationId xmlns:a16="http://schemas.microsoft.com/office/drawing/2014/main" id="{FF23C027-11F5-213B-6925-1268E217AA51}"/>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12</a:t>
            </a:fld>
            <a:endParaRPr lang="en-GB" dirty="0">
              <a:solidFill>
                <a:schemeClr val="bg1"/>
              </a:solidFill>
              <a:latin typeface="+mn-lt"/>
            </a:endParaRPr>
          </a:p>
        </p:txBody>
      </p:sp>
      <p:grpSp>
        <p:nvGrpSpPr>
          <p:cNvPr id="6" name="Group 5">
            <a:extLst>
              <a:ext uri="{FF2B5EF4-FFF2-40B4-BE49-F238E27FC236}">
                <a16:creationId xmlns:a16="http://schemas.microsoft.com/office/drawing/2014/main" id="{FED7F07F-F76B-EE14-4701-5A5969A26446}"/>
              </a:ext>
            </a:extLst>
          </p:cNvPr>
          <p:cNvGrpSpPr/>
          <p:nvPr/>
        </p:nvGrpSpPr>
        <p:grpSpPr>
          <a:xfrm>
            <a:off x="1215984" y="2012989"/>
            <a:ext cx="3028911" cy="3028911"/>
            <a:chOff x="1515665" y="2053101"/>
            <a:chExt cx="3028911" cy="3028911"/>
          </a:xfrm>
        </p:grpSpPr>
        <p:pic>
          <p:nvPicPr>
            <p:cNvPr id="5" name="Picture 4" descr="A graph of a software company&#10;&#10;Description automatically generated with medium confidence">
              <a:extLst>
                <a:ext uri="{FF2B5EF4-FFF2-40B4-BE49-F238E27FC236}">
                  <a16:creationId xmlns:a16="http://schemas.microsoft.com/office/drawing/2014/main" id="{97760909-A3CA-7B24-F193-CD1C4E2F2388}"/>
                </a:ext>
              </a:extLst>
            </p:cNvPr>
            <p:cNvPicPr>
              <a:picLocks noChangeAspect="1"/>
            </p:cNvPicPr>
            <p:nvPr/>
          </p:nvPicPr>
          <p:blipFill>
            <a:blip r:embed="rId4"/>
            <a:stretch>
              <a:fillRect/>
            </a:stretch>
          </p:blipFill>
          <p:spPr>
            <a:xfrm>
              <a:off x="1515665" y="2053101"/>
              <a:ext cx="3028911" cy="3028911"/>
            </a:xfrm>
            <a:prstGeom prst="rect">
              <a:avLst/>
            </a:prstGeom>
          </p:spPr>
        </p:pic>
        <p:sp>
          <p:nvSpPr>
            <p:cNvPr id="7" name="Rectangle 6">
              <a:extLst>
                <a:ext uri="{FF2B5EF4-FFF2-40B4-BE49-F238E27FC236}">
                  <a16:creationId xmlns:a16="http://schemas.microsoft.com/office/drawing/2014/main" id="{E29F01CB-C874-1E81-B205-A91F1EED5A41}"/>
                </a:ext>
              </a:extLst>
            </p:cNvPr>
            <p:cNvSpPr/>
            <p:nvPr/>
          </p:nvSpPr>
          <p:spPr>
            <a:xfrm>
              <a:off x="1515665" y="2511754"/>
              <a:ext cx="423622" cy="2255510"/>
            </a:xfrm>
            <a:prstGeom prst="rect">
              <a:avLst/>
            </a:prstGeom>
            <a:noFill/>
            <a:ln w="38100">
              <a:solidFill>
                <a:srgbClr val="E12C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641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E80A-D0F7-FF94-58E4-3F6530DB9872}"/>
              </a:ext>
            </a:extLst>
          </p:cNvPr>
          <p:cNvSpPr>
            <a:spLocks noGrp="1"/>
          </p:cNvSpPr>
          <p:nvPr>
            <p:ph type="ctrTitle"/>
          </p:nvPr>
        </p:nvSpPr>
        <p:spPr>
          <a:xfrm>
            <a:off x="395288" y="573860"/>
            <a:ext cx="8077197" cy="432048"/>
          </a:xfrm>
        </p:spPr>
        <p:txBody>
          <a:bodyPr/>
          <a:lstStyle/>
          <a:p>
            <a:r>
              <a:rPr lang="en-GB" dirty="0"/>
              <a:t>General usability of the software? </a:t>
            </a:r>
          </a:p>
        </p:txBody>
      </p:sp>
      <p:graphicFrame>
        <p:nvGraphicFramePr>
          <p:cNvPr id="4" name="Table 3">
            <a:extLst>
              <a:ext uri="{FF2B5EF4-FFF2-40B4-BE49-F238E27FC236}">
                <a16:creationId xmlns:a16="http://schemas.microsoft.com/office/drawing/2014/main" id="{2797D3F8-0914-1BDF-1D0F-3EFC351A23EA}"/>
              </a:ext>
            </a:extLst>
          </p:cNvPr>
          <p:cNvGraphicFramePr>
            <a:graphicFrameLocks noGrp="1"/>
          </p:cNvGraphicFramePr>
          <p:nvPr>
            <p:extLst>
              <p:ext uri="{D42A27DB-BD31-4B8C-83A1-F6EECF244321}">
                <p14:modId xmlns:p14="http://schemas.microsoft.com/office/powerpoint/2010/main" val="213808827"/>
              </p:ext>
            </p:extLst>
          </p:nvPr>
        </p:nvGraphicFramePr>
        <p:xfrm>
          <a:off x="1706448" y="1242060"/>
          <a:ext cx="5731104" cy="2659380"/>
        </p:xfrm>
        <a:graphic>
          <a:graphicData uri="http://schemas.openxmlformats.org/drawingml/2006/table">
            <a:tbl>
              <a:tblPr firstRow="1" bandRow="1">
                <a:tableStyleId>{073A0DAA-6AF3-43AB-8588-CEC1D06C72B9}</a:tableStyleId>
              </a:tblPr>
              <a:tblGrid>
                <a:gridCol w="856932">
                  <a:extLst>
                    <a:ext uri="{9D8B030D-6E8A-4147-A177-3AD203B41FA5}">
                      <a16:colId xmlns:a16="http://schemas.microsoft.com/office/drawing/2014/main" val="3685020994"/>
                    </a:ext>
                  </a:extLst>
                </a:gridCol>
                <a:gridCol w="2437086">
                  <a:extLst>
                    <a:ext uri="{9D8B030D-6E8A-4147-A177-3AD203B41FA5}">
                      <a16:colId xmlns:a16="http://schemas.microsoft.com/office/drawing/2014/main" val="3318115303"/>
                    </a:ext>
                  </a:extLst>
                </a:gridCol>
                <a:gridCol w="2437086">
                  <a:extLst>
                    <a:ext uri="{9D8B030D-6E8A-4147-A177-3AD203B41FA5}">
                      <a16:colId xmlns:a16="http://schemas.microsoft.com/office/drawing/2014/main" val="4207533963"/>
                    </a:ext>
                  </a:extLst>
                </a:gridCol>
              </a:tblGrid>
              <a:tr h="193234">
                <a:tc>
                  <a:txBody>
                    <a:bodyPr/>
                    <a:lstStyle/>
                    <a:p>
                      <a:pPr algn="ctr" fontAlgn="b"/>
                      <a:r>
                        <a:rPr lang="en-GB" b="1" dirty="0">
                          <a:effectLst/>
                        </a:rPr>
                        <a:t>Software</a:t>
                      </a:r>
                    </a:p>
                  </a:txBody>
                  <a:tcPr marL="60960" marR="60960" marT="60960" marB="60960" anchor="b"/>
                </a:tc>
                <a:tc>
                  <a:txBody>
                    <a:bodyPr/>
                    <a:lstStyle/>
                    <a:p>
                      <a:pPr algn="ctr" fontAlgn="b"/>
                      <a:r>
                        <a:rPr lang="en-US" b="1" dirty="0">
                          <a:effectLst/>
                        </a:rPr>
                        <a:t>Pros</a:t>
                      </a:r>
                      <a:endParaRPr lang="en-GB" b="1" dirty="0">
                        <a:effectLst/>
                      </a:endParaRPr>
                    </a:p>
                  </a:txBody>
                  <a:tcPr marL="60960" marR="60960" marT="60960" marB="60960" anchor="b"/>
                </a:tc>
                <a:tc>
                  <a:txBody>
                    <a:bodyPr/>
                    <a:lstStyle/>
                    <a:p>
                      <a:pPr algn="ctr" fontAlgn="b"/>
                      <a:r>
                        <a:rPr lang="en-US" b="1" dirty="0">
                          <a:effectLst/>
                        </a:rPr>
                        <a:t>Cons</a:t>
                      </a:r>
                      <a:endParaRPr lang="en-GB" b="1" dirty="0">
                        <a:effectLst/>
                      </a:endParaRPr>
                    </a:p>
                  </a:txBody>
                  <a:tcPr marL="60960" marR="60960" marT="60960" marB="60960" anchor="b"/>
                </a:tc>
                <a:extLst>
                  <a:ext uri="{0D108BD9-81ED-4DB2-BD59-A6C34878D82A}">
                    <a16:rowId xmlns:a16="http://schemas.microsoft.com/office/drawing/2014/main" val="1572204664"/>
                  </a:ext>
                </a:extLst>
              </a:tr>
              <a:tr h="660589">
                <a:tc>
                  <a:txBody>
                    <a:bodyPr/>
                    <a:lstStyle/>
                    <a:p>
                      <a:pPr algn="ctr" fontAlgn="base"/>
                      <a:r>
                        <a:rPr lang="en-GB" dirty="0">
                          <a:effectLst/>
                        </a:rPr>
                        <a:t>Flare</a:t>
                      </a:r>
                    </a:p>
                  </a:txBody>
                  <a:tcPr marL="60960" marR="60960" anchor="ctr"/>
                </a:tc>
                <a:tc>
                  <a:txBody>
                    <a:bodyPr/>
                    <a:lstStyle/>
                    <a:p>
                      <a:pPr marL="285750" marR="0" lvl="0" indent="-285750" algn="l" defTabSz="342900" rtl="0" eaLnBrk="1" fontAlgn="base" latinLnBrk="0" hangingPunct="1">
                        <a:lnSpc>
                          <a:spcPct val="100000"/>
                        </a:lnSpc>
                        <a:spcBef>
                          <a:spcPts val="0"/>
                        </a:spcBef>
                        <a:spcAft>
                          <a:spcPts val="0"/>
                        </a:spcAft>
                        <a:buClrTx/>
                        <a:buSzTx/>
                        <a:buFontTx/>
                        <a:buChar char="-"/>
                        <a:tabLst/>
                        <a:defRPr/>
                      </a:pPr>
                      <a:r>
                        <a:rPr lang="en-GB" dirty="0">
                          <a:effectLst/>
                        </a:rPr>
                        <a:t>Intuitive, beginner-friendly GUI with built-in </a:t>
                      </a:r>
                      <a:r>
                        <a:rPr lang="en-GB" dirty="0" err="1">
                          <a:effectLst/>
                        </a:rPr>
                        <a:t>PyMol</a:t>
                      </a:r>
                      <a:endParaRPr lang="en-GB" dirty="0">
                        <a:effectLst/>
                      </a:endParaRPr>
                    </a:p>
                    <a:p>
                      <a:pPr marL="285750" marR="0" lvl="0" indent="-285750" algn="l" defTabSz="342900" rtl="0" eaLnBrk="1" fontAlgn="base" latinLnBrk="0" hangingPunct="1">
                        <a:lnSpc>
                          <a:spcPct val="100000"/>
                        </a:lnSpc>
                        <a:spcBef>
                          <a:spcPts val="0"/>
                        </a:spcBef>
                        <a:spcAft>
                          <a:spcPts val="0"/>
                        </a:spcAft>
                        <a:buClrTx/>
                        <a:buSzTx/>
                        <a:buFontTx/>
                        <a:buChar char="-"/>
                        <a:tabLst/>
                        <a:defRPr/>
                      </a:pPr>
                      <a:r>
                        <a:rPr lang="en-GB" dirty="0">
                          <a:effectLst/>
                        </a:rPr>
                        <a:t>Max ligand poses: 10</a:t>
                      </a:r>
                    </a:p>
                  </a:txBody>
                  <a:tcPr marL="60960" marR="60960" anchor="ctr"/>
                </a:tc>
                <a:tc>
                  <a:txBody>
                    <a:bodyPr/>
                    <a:lstStyle/>
                    <a:p>
                      <a:pPr marL="285750" indent="-285750" fontAlgn="base">
                        <a:buFontTx/>
                        <a:buChar char="-"/>
                      </a:pPr>
                      <a:r>
                        <a:rPr lang="en-GB" dirty="0">
                          <a:effectLst/>
                        </a:rPr>
                        <a:t>Paid, commercial software</a:t>
                      </a:r>
                    </a:p>
                    <a:p>
                      <a:pPr marL="285750" indent="-285750" fontAlgn="base">
                        <a:buFontTx/>
                        <a:buChar char="-"/>
                      </a:pPr>
                      <a:r>
                        <a:rPr lang="en-GB" dirty="0">
                          <a:effectLst/>
                        </a:rPr>
                        <a:t>Computationally resource-intensive </a:t>
                      </a:r>
                    </a:p>
                  </a:txBody>
                  <a:tcPr marL="60960" marR="60960" anchor="ctr"/>
                </a:tc>
                <a:extLst>
                  <a:ext uri="{0D108BD9-81ED-4DB2-BD59-A6C34878D82A}">
                    <a16:rowId xmlns:a16="http://schemas.microsoft.com/office/drawing/2014/main" val="2633538988"/>
                  </a:ext>
                </a:extLst>
              </a:tr>
              <a:tr h="539257">
                <a:tc>
                  <a:txBody>
                    <a:bodyPr/>
                    <a:lstStyle/>
                    <a:p>
                      <a:pPr algn="ctr" fontAlgn="base"/>
                      <a:r>
                        <a:rPr lang="en-GB" dirty="0" err="1">
                          <a:effectLst/>
                        </a:rPr>
                        <a:t>AutoDock</a:t>
                      </a:r>
                      <a:endParaRPr lang="en-GB" dirty="0">
                        <a:effectLst/>
                      </a:endParaRPr>
                    </a:p>
                  </a:txBody>
                  <a:tcPr marL="60960" marR="60960" anchor="ctr"/>
                </a:tc>
                <a:tc>
                  <a:txBody>
                    <a:bodyPr/>
                    <a:lstStyle/>
                    <a:p>
                      <a:pPr marL="285750" indent="-285750" fontAlgn="base">
                        <a:buFontTx/>
                        <a:buChar char="-"/>
                      </a:pPr>
                      <a:r>
                        <a:rPr lang="en-GB" dirty="0">
                          <a:effectLst/>
                        </a:rPr>
                        <a:t>Max ligand poses: 20</a:t>
                      </a:r>
                    </a:p>
                    <a:p>
                      <a:pPr marL="285750" indent="-285750" fontAlgn="base">
                        <a:buFontTx/>
                        <a:buChar char="-"/>
                      </a:pPr>
                      <a:r>
                        <a:rPr lang="en-GB" dirty="0">
                          <a:effectLst/>
                        </a:rPr>
                        <a:t>Open-source</a:t>
                      </a:r>
                    </a:p>
                    <a:p>
                      <a:pPr marL="285750" indent="-285750" fontAlgn="base">
                        <a:buFontTx/>
                        <a:buChar char="-"/>
                      </a:pPr>
                      <a:r>
                        <a:rPr lang="en-GB" dirty="0">
                          <a:effectLst/>
                        </a:rPr>
                        <a:t>No excessive computational resource required</a:t>
                      </a:r>
                    </a:p>
                  </a:txBody>
                  <a:tcPr marL="60960" marR="60960" anchor="ctr"/>
                </a:tc>
                <a:tc>
                  <a:txBody>
                    <a:bodyPr/>
                    <a:lstStyle/>
                    <a:p>
                      <a:pPr marL="285750" marR="0" lvl="0" indent="-285750" algn="l" defTabSz="342900" rtl="0" eaLnBrk="1" fontAlgn="base" latinLnBrk="0" hangingPunct="1">
                        <a:lnSpc>
                          <a:spcPct val="100000"/>
                        </a:lnSpc>
                        <a:spcBef>
                          <a:spcPts val="0"/>
                        </a:spcBef>
                        <a:spcAft>
                          <a:spcPts val="0"/>
                        </a:spcAft>
                        <a:buClrTx/>
                        <a:buSzTx/>
                        <a:buFontTx/>
                        <a:buChar char="-"/>
                        <a:tabLst/>
                        <a:defRPr/>
                      </a:pPr>
                      <a:r>
                        <a:rPr lang="en-GB" dirty="0">
                          <a:effectLst/>
                        </a:rPr>
                        <a:t>GUI (</a:t>
                      </a:r>
                      <a:r>
                        <a:rPr lang="en-GB" dirty="0" err="1">
                          <a:effectLst/>
                        </a:rPr>
                        <a:t>AutoDockTools</a:t>
                      </a:r>
                      <a:r>
                        <a:rPr lang="en-GB" dirty="0">
                          <a:effectLst/>
                        </a:rPr>
                        <a:t>) and command-line</a:t>
                      </a:r>
                    </a:p>
                  </a:txBody>
                  <a:tcPr marL="60960" marR="60960" anchor="ctr"/>
                </a:tc>
                <a:extLst>
                  <a:ext uri="{0D108BD9-81ED-4DB2-BD59-A6C34878D82A}">
                    <a16:rowId xmlns:a16="http://schemas.microsoft.com/office/drawing/2014/main" val="1148260157"/>
                  </a:ext>
                </a:extLst>
              </a:tr>
              <a:tr h="539257">
                <a:tc>
                  <a:txBody>
                    <a:bodyPr/>
                    <a:lstStyle/>
                    <a:p>
                      <a:pPr algn="ctr" fontAlgn="base"/>
                      <a:r>
                        <a:rPr lang="en-GB" dirty="0" err="1">
                          <a:effectLst/>
                        </a:rPr>
                        <a:t>rDock</a:t>
                      </a:r>
                      <a:endParaRPr lang="en-GB" dirty="0">
                        <a:effectLst/>
                      </a:endParaRPr>
                    </a:p>
                  </a:txBody>
                  <a:tcPr marL="60960" marR="60960" anchor="ctr"/>
                </a:tc>
                <a:tc>
                  <a:txBody>
                    <a:bodyPr/>
                    <a:lstStyle/>
                    <a:p>
                      <a:pPr marL="285750" indent="-285750" fontAlgn="base">
                        <a:buFontTx/>
                        <a:buChar char="-"/>
                      </a:pPr>
                      <a:r>
                        <a:rPr lang="en-US" dirty="0">
                          <a:effectLst/>
                        </a:rPr>
                        <a:t>Open-source</a:t>
                      </a:r>
                    </a:p>
                    <a:p>
                      <a:pPr marL="285750" marR="0" lvl="0" indent="-285750" algn="l" defTabSz="342900" rtl="0" eaLnBrk="1" fontAlgn="base" latinLnBrk="0" hangingPunct="1">
                        <a:lnSpc>
                          <a:spcPct val="100000"/>
                        </a:lnSpc>
                        <a:spcBef>
                          <a:spcPts val="0"/>
                        </a:spcBef>
                        <a:spcAft>
                          <a:spcPts val="0"/>
                        </a:spcAft>
                        <a:buClrTx/>
                        <a:buSzTx/>
                        <a:buFontTx/>
                        <a:buChar char="-"/>
                        <a:tabLst/>
                        <a:defRPr/>
                      </a:pPr>
                      <a:r>
                        <a:rPr lang="en-GB" dirty="0">
                          <a:effectLst/>
                        </a:rPr>
                        <a:t>No excessive computational resource required</a:t>
                      </a:r>
                    </a:p>
                  </a:txBody>
                  <a:tcPr marL="60960" marR="60960" anchor="ctr"/>
                </a:tc>
                <a:tc>
                  <a:txBody>
                    <a:bodyPr/>
                    <a:lstStyle/>
                    <a:p>
                      <a:pPr marL="285750" marR="0" lvl="0" indent="-285750" algn="l" defTabSz="342900" rtl="0" eaLnBrk="1" fontAlgn="base" latinLnBrk="0" hangingPunct="1">
                        <a:lnSpc>
                          <a:spcPct val="100000"/>
                        </a:lnSpc>
                        <a:spcBef>
                          <a:spcPts val="0"/>
                        </a:spcBef>
                        <a:spcAft>
                          <a:spcPts val="0"/>
                        </a:spcAft>
                        <a:buClrTx/>
                        <a:buSzTx/>
                        <a:buFontTx/>
                        <a:buChar char="-"/>
                        <a:tabLst/>
                        <a:defRPr/>
                      </a:pPr>
                      <a:r>
                        <a:rPr lang="en-US" dirty="0">
                          <a:effectLst/>
                        </a:rPr>
                        <a:t>Primarily command-line based</a:t>
                      </a:r>
                    </a:p>
                    <a:p>
                      <a:pPr marL="285750" marR="0" lvl="0" indent="-285750" algn="l" defTabSz="342900" rtl="0" eaLnBrk="1" fontAlgn="base" latinLnBrk="0" hangingPunct="1">
                        <a:lnSpc>
                          <a:spcPct val="100000"/>
                        </a:lnSpc>
                        <a:spcBef>
                          <a:spcPts val="0"/>
                        </a:spcBef>
                        <a:spcAft>
                          <a:spcPts val="0"/>
                        </a:spcAft>
                        <a:buClrTx/>
                        <a:buSzTx/>
                        <a:buFontTx/>
                        <a:buChar char="-"/>
                        <a:tabLst/>
                        <a:defRPr/>
                      </a:pPr>
                      <a:r>
                        <a:rPr lang="en-US" dirty="0">
                          <a:effectLst/>
                        </a:rPr>
                        <a:t>Max ligand poses: 4</a:t>
                      </a:r>
                    </a:p>
                  </a:txBody>
                  <a:tcPr marL="60960" marR="60960" anchor="ctr"/>
                </a:tc>
                <a:extLst>
                  <a:ext uri="{0D108BD9-81ED-4DB2-BD59-A6C34878D82A}">
                    <a16:rowId xmlns:a16="http://schemas.microsoft.com/office/drawing/2014/main" val="3507027914"/>
                  </a:ext>
                </a:extLst>
              </a:tr>
            </a:tbl>
          </a:graphicData>
        </a:graphic>
      </p:graphicFrame>
      <p:sp>
        <p:nvSpPr>
          <p:cNvPr id="3" name="Slide Number Placeholder 2">
            <a:extLst>
              <a:ext uri="{FF2B5EF4-FFF2-40B4-BE49-F238E27FC236}">
                <a16:creationId xmlns:a16="http://schemas.microsoft.com/office/drawing/2014/main" id="{A9E2C4DB-A6B4-8AD0-4A39-749A6AE83E30}"/>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13</a:t>
            </a:fld>
            <a:endParaRPr lang="en-GB" dirty="0">
              <a:solidFill>
                <a:schemeClr val="bg1"/>
              </a:solidFill>
              <a:latin typeface="+mn-lt"/>
            </a:endParaRPr>
          </a:p>
        </p:txBody>
      </p:sp>
    </p:spTree>
    <p:extLst>
      <p:ext uri="{BB962C8B-B14F-4D97-AF65-F5344CB8AC3E}">
        <p14:creationId xmlns:p14="http://schemas.microsoft.com/office/powerpoint/2010/main" val="272189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5E08-F3DB-4D07-D81A-28E8E817F332}"/>
              </a:ext>
            </a:extLst>
          </p:cNvPr>
          <p:cNvSpPr>
            <a:spLocks noGrp="1"/>
          </p:cNvSpPr>
          <p:nvPr>
            <p:ph type="ctrTitle"/>
          </p:nvPr>
        </p:nvSpPr>
        <p:spPr/>
        <p:txBody>
          <a:bodyPr/>
          <a:lstStyle/>
          <a:p>
            <a:r>
              <a:rPr lang="en-US" dirty="0"/>
              <a:t>Conclusion &amp; Future Work</a:t>
            </a:r>
            <a:endParaRPr lang="en-GB" dirty="0"/>
          </a:p>
        </p:txBody>
      </p:sp>
      <p:sp>
        <p:nvSpPr>
          <p:cNvPr id="3" name="Content Placeholder 2">
            <a:extLst>
              <a:ext uri="{FF2B5EF4-FFF2-40B4-BE49-F238E27FC236}">
                <a16:creationId xmlns:a16="http://schemas.microsoft.com/office/drawing/2014/main" id="{621B31FF-63AB-AE52-0341-D35B7FFAF700}"/>
              </a:ext>
            </a:extLst>
          </p:cNvPr>
          <p:cNvSpPr>
            <a:spLocks noGrp="1"/>
          </p:cNvSpPr>
          <p:nvPr>
            <p:ph idx="1"/>
          </p:nvPr>
        </p:nvSpPr>
        <p:spPr/>
        <p:txBody>
          <a:bodyPr/>
          <a:lstStyle/>
          <a:p>
            <a:r>
              <a:rPr lang="en-US" dirty="0"/>
              <a:t>Cannot determine which is better (based on RMSD results). </a:t>
            </a:r>
          </a:p>
          <a:p>
            <a:pPr marL="0" indent="0">
              <a:buNone/>
            </a:pPr>
            <a:r>
              <a:rPr lang="en-US" b="1" dirty="0"/>
              <a:t>Future work</a:t>
            </a:r>
          </a:p>
          <a:p>
            <a:r>
              <a:rPr lang="en-US" dirty="0"/>
              <a:t>Screening against a much </a:t>
            </a:r>
            <a:r>
              <a:rPr lang="en-US" b="1" dirty="0"/>
              <a:t>larger compound library </a:t>
            </a:r>
            <a:r>
              <a:rPr lang="en-US" dirty="0"/>
              <a:t>e.g., a few thousand molecules</a:t>
            </a:r>
          </a:p>
          <a:p>
            <a:r>
              <a:rPr lang="en-US" b="1" dirty="0"/>
              <a:t>Benchmarking</a:t>
            </a:r>
            <a:r>
              <a:rPr lang="en-US" dirty="0"/>
              <a:t> against existing experimental values</a:t>
            </a:r>
          </a:p>
          <a:p>
            <a:r>
              <a:rPr lang="en-US" b="1" dirty="0"/>
              <a:t>Physics-based computations: </a:t>
            </a:r>
            <a:r>
              <a:rPr lang="en-US" dirty="0"/>
              <a:t>Molecular Dynamics (MD) </a:t>
            </a:r>
            <a:r>
              <a:rPr lang="en-US" b="1" dirty="0"/>
              <a:t>simulation</a:t>
            </a:r>
            <a:endParaRPr lang="en-US" dirty="0"/>
          </a:p>
          <a:p>
            <a:r>
              <a:rPr lang="en-US" b="1" dirty="0"/>
              <a:t>Consensus scoring: </a:t>
            </a:r>
            <a:r>
              <a:rPr lang="en-US" dirty="0"/>
              <a:t>consider multiple scoring functions</a:t>
            </a:r>
          </a:p>
          <a:p>
            <a:endParaRPr lang="en-US" dirty="0"/>
          </a:p>
        </p:txBody>
      </p:sp>
      <p:sp>
        <p:nvSpPr>
          <p:cNvPr id="4" name="Slide Number Placeholder 2">
            <a:extLst>
              <a:ext uri="{FF2B5EF4-FFF2-40B4-BE49-F238E27FC236}">
                <a16:creationId xmlns:a16="http://schemas.microsoft.com/office/drawing/2014/main" id="{76595D2B-8344-0D4C-B81D-5278316164A2}"/>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14</a:t>
            </a:fld>
            <a:endParaRPr lang="en-GB" dirty="0">
              <a:solidFill>
                <a:schemeClr val="bg1"/>
              </a:solidFill>
              <a:latin typeface="+mn-lt"/>
            </a:endParaRPr>
          </a:p>
        </p:txBody>
      </p:sp>
    </p:spTree>
    <p:extLst>
      <p:ext uri="{BB962C8B-B14F-4D97-AF65-F5344CB8AC3E}">
        <p14:creationId xmlns:p14="http://schemas.microsoft.com/office/powerpoint/2010/main" val="6879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F54DD-23F3-0F64-5A31-9836973C0E36}"/>
              </a:ext>
            </a:extLst>
          </p:cNvPr>
          <p:cNvSpPr>
            <a:spLocks noGrp="1"/>
          </p:cNvSpPr>
          <p:nvPr>
            <p:ph type="ctrTitle"/>
          </p:nvPr>
        </p:nvSpPr>
        <p:spPr/>
        <p:txBody>
          <a:bodyPr/>
          <a:lstStyle/>
          <a:p>
            <a:r>
              <a:rPr lang="en-US" dirty="0"/>
              <a:t>My Learning</a:t>
            </a:r>
            <a:endParaRPr lang="en-GB" dirty="0"/>
          </a:p>
        </p:txBody>
      </p:sp>
      <p:sp>
        <p:nvSpPr>
          <p:cNvPr id="3" name="Content Placeholder 2">
            <a:extLst>
              <a:ext uri="{FF2B5EF4-FFF2-40B4-BE49-F238E27FC236}">
                <a16:creationId xmlns:a16="http://schemas.microsoft.com/office/drawing/2014/main" id="{6F812337-EEEE-E896-268C-60B497B96B7A}"/>
              </a:ext>
            </a:extLst>
          </p:cNvPr>
          <p:cNvSpPr>
            <a:spLocks noGrp="1"/>
          </p:cNvSpPr>
          <p:nvPr>
            <p:ph idx="1"/>
          </p:nvPr>
        </p:nvSpPr>
        <p:spPr/>
        <p:txBody>
          <a:bodyPr/>
          <a:lstStyle/>
          <a:p>
            <a:r>
              <a:rPr lang="en-GB" b="1" dirty="0"/>
              <a:t>Python and Bash </a:t>
            </a:r>
            <a:r>
              <a:rPr lang="en-GB" dirty="0"/>
              <a:t>scripting for automating a virtual screening workflow</a:t>
            </a:r>
          </a:p>
          <a:p>
            <a:r>
              <a:rPr lang="en-GB" dirty="0"/>
              <a:t>Evaluating docking software/algorithms through </a:t>
            </a:r>
            <a:r>
              <a:rPr lang="en-GB" b="1" dirty="0"/>
              <a:t>statistical analysis</a:t>
            </a:r>
          </a:p>
          <a:p>
            <a:r>
              <a:rPr lang="en-GB" b="1" dirty="0"/>
              <a:t>Data analysis &amp; visualisation</a:t>
            </a:r>
          </a:p>
          <a:p>
            <a:r>
              <a:rPr lang="en-US" dirty="0"/>
              <a:t>Consolidation for future research direction: </a:t>
            </a:r>
            <a:r>
              <a:rPr lang="en-US" b="1" dirty="0"/>
              <a:t>computational biology</a:t>
            </a:r>
          </a:p>
          <a:p>
            <a:r>
              <a:rPr lang="en-US" b="1" dirty="0"/>
              <a:t>Teamwork</a:t>
            </a:r>
            <a:r>
              <a:rPr lang="en-US" dirty="0"/>
              <a:t>: e.g., everyone has a different way of recording data, so communication is key to avoid oversights</a:t>
            </a:r>
            <a:endParaRPr lang="en-GB" dirty="0"/>
          </a:p>
          <a:p>
            <a:r>
              <a:rPr lang="en-GB" dirty="0"/>
              <a:t>Project </a:t>
            </a:r>
            <a:r>
              <a:rPr lang="en-GB"/>
              <a:t>management skills</a:t>
            </a:r>
            <a:endParaRPr lang="en-GB" dirty="0"/>
          </a:p>
          <a:p>
            <a:endParaRPr lang="en-GB" dirty="0"/>
          </a:p>
          <a:p>
            <a:endParaRPr lang="en-GB" dirty="0"/>
          </a:p>
        </p:txBody>
      </p:sp>
      <p:sp>
        <p:nvSpPr>
          <p:cNvPr id="4" name="Slide Number Placeholder 2">
            <a:extLst>
              <a:ext uri="{FF2B5EF4-FFF2-40B4-BE49-F238E27FC236}">
                <a16:creationId xmlns:a16="http://schemas.microsoft.com/office/drawing/2014/main" id="{6625E231-10C7-D9B4-B393-4DC96E7297C5}"/>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15</a:t>
            </a:fld>
            <a:endParaRPr lang="en-GB" dirty="0">
              <a:solidFill>
                <a:schemeClr val="bg1"/>
              </a:solidFill>
              <a:latin typeface="+mn-lt"/>
            </a:endParaRPr>
          </a:p>
        </p:txBody>
      </p:sp>
    </p:spTree>
    <p:extLst>
      <p:ext uri="{BB962C8B-B14F-4D97-AF65-F5344CB8AC3E}">
        <p14:creationId xmlns:p14="http://schemas.microsoft.com/office/powerpoint/2010/main" val="4081744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E2DC0-236A-E7CE-E88F-6CABA268474E}"/>
                  </a:ext>
                </a:extLst>
              </p:cNvPr>
              <p:cNvSpPr txBox="1"/>
              <p:nvPr/>
            </p:nvSpPr>
            <p:spPr>
              <a:xfrm>
                <a:off x="533397" y="771550"/>
                <a:ext cx="8496944" cy="3921523"/>
              </a:xfrm>
              <a:prstGeom prst="rect">
                <a:avLst/>
              </a:prstGeom>
              <a:noFill/>
            </p:spPr>
            <p:txBody>
              <a:bodyPr wrap="square">
                <a:spAutoFit/>
              </a:bodyPr>
              <a:lstStyle/>
              <a:p>
                <a:r>
                  <a:rPr lang="en-GB" sz="2000" b="1" dirty="0">
                    <a:solidFill>
                      <a:schemeClr val="bg1"/>
                    </a:solidFill>
                    <a:latin typeface="+mn-lt"/>
                  </a:rPr>
                  <a:t>Definition: </a:t>
                </a:r>
              </a:p>
              <a:p>
                <a:pPr lvl="1"/>
                <a:r>
                  <a:rPr lang="en-GB" sz="1600" dirty="0">
                    <a:solidFill>
                      <a:schemeClr val="bg1"/>
                    </a:solidFill>
                    <a:latin typeface="+mn-lt"/>
                  </a:rPr>
                  <a:t>How tight a drug molecule binds to the receptor </a:t>
                </a:r>
              </a:p>
              <a:p>
                <a:pPr lvl="1"/>
                <a:r>
                  <a:rPr lang="en-GB" sz="1600" dirty="0">
                    <a:solidFill>
                      <a:schemeClr val="bg1"/>
                    </a:solidFill>
                    <a:latin typeface="+mn-lt"/>
                  </a:rPr>
                  <a:t>Gibbs free energy </a:t>
                </a:r>
                <a:r>
                  <a:rPr lang="en-GB" sz="1600" dirty="0" err="1">
                    <a:solidFill>
                      <a:schemeClr val="bg1"/>
                    </a:solidFill>
                    <a:latin typeface="+mn-lt"/>
                  </a:rPr>
                  <a:t>dG</a:t>
                </a:r>
                <a:r>
                  <a:rPr lang="en-GB" sz="1600" dirty="0">
                    <a:solidFill>
                      <a:schemeClr val="bg1"/>
                    </a:solidFill>
                    <a:latin typeface="+mn-lt"/>
                  </a:rPr>
                  <a:t> (</a:t>
                </a:r>
                <a:r>
                  <a:rPr lang="en-GB" sz="1600" dirty="0" err="1">
                    <a:solidFill>
                      <a:schemeClr val="bg1"/>
                    </a:solidFill>
                    <a:latin typeface="+mn-lt"/>
                  </a:rPr>
                  <a:t>kCal</a:t>
                </a:r>
                <a:r>
                  <a:rPr lang="en-GB" sz="1600" dirty="0">
                    <a:solidFill>
                      <a:schemeClr val="bg1"/>
                    </a:solidFill>
                    <a:latin typeface="+mn-lt"/>
                  </a:rPr>
                  <a:t> / mol): the more negative the better</a:t>
                </a:r>
              </a:p>
              <a:p>
                <a:r>
                  <a:rPr lang="en-GB" sz="2000" b="1" dirty="0">
                    <a:solidFill>
                      <a:schemeClr val="bg1"/>
                    </a:solidFill>
                    <a:latin typeface="+mn-lt"/>
                  </a:rPr>
                  <a:t>Why calculate </a:t>
                </a:r>
                <a:r>
                  <a:rPr lang="en-GB" sz="2000" b="1" dirty="0" err="1">
                    <a:solidFill>
                      <a:schemeClr val="bg1"/>
                    </a:solidFill>
                    <a:latin typeface="+mn-lt"/>
                  </a:rPr>
                  <a:t>dG</a:t>
                </a:r>
                <a:r>
                  <a:rPr lang="en-GB" sz="2000" b="1" dirty="0">
                    <a:solidFill>
                      <a:schemeClr val="bg1"/>
                    </a:solidFill>
                    <a:latin typeface="+mn-lt"/>
                  </a:rPr>
                  <a:t> </a:t>
                </a:r>
                <a:r>
                  <a:rPr lang="en-GB" sz="2000" b="1" dirty="0" err="1">
                    <a:solidFill>
                      <a:schemeClr val="bg1"/>
                    </a:solidFill>
                    <a:latin typeface="+mn-lt"/>
                  </a:rPr>
                  <a:t>orKd</a:t>
                </a:r>
                <a:r>
                  <a:rPr lang="en-GB" sz="2000" b="1" dirty="0">
                    <a:solidFill>
                      <a:schemeClr val="bg1"/>
                    </a:solidFill>
                    <a:latin typeface="+mn-lt"/>
                  </a:rPr>
                  <a:t>? </a:t>
                </a:r>
              </a:p>
              <a:p>
                <a:pPr lvl="1"/>
                <a:r>
                  <a:rPr lang="en-GB" sz="1600" dirty="0">
                    <a:solidFill>
                      <a:schemeClr val="bg1"/>
                    </a:solidFill>
                    <a:latin typeface="+mn-lt"/>
                  </a:rPr>
                  <a:t>Prediction of how well the ligand binds to the protein .</a:t>
                </a:r>
              </a:p>
              <a:p>
                <a:r>
                  <a:rPr lang="en-GB" sz="2000" b="1" dirty="0">
                    <a:solidFill>
                      <a:schemeClr val="bg1"/>
                    </a:solidFill>
                    <a:latin typeface="+mn-lt"/>
                  </a:rPr>
                  <a:t>Calculation: </a:t>
                </a:r>
              </a:p>
              <a:p>
                <a:pPr lvl="1"/>
                <a:r>
                  <a:rPr lang="en-GB" sz="1600" b="0" dirty="0">
                    <a:solidFill>
                      <a:schemeClr val="bg1"/>
                    </a:solidFill>
                    <a:latin typeface="+mn-lt"/>
                  </a:rPr>
                  <a:t>Equilibrium of </a:t>
                </a:r>
                <a:r>
                  <a:rPr lang="en-GB" dirty="0">
                    <a:solidFill>
                      <a:schemeClr val="bg1"/>
                    </a:solidFill>
                    <a:latin typeface="+mn-lt"/>
                    <a:ea typeface="ＭＳ Ｐゴシック" charset="0"/>
                    <a:cs typeface="Arial"/>
                  </a:rPr>
                  <a:t>ligand</a:t>
                </a:r>
                <a:r>
                  <a:rPr lang="en-GB" sz="1600" b="0" dirty="0">
                    <a:solidFill>
                      <a:schemeClr val="bg1"/>
                    </a:solidFill>
                    <a:latin typeface="+mn-lt"/>
                  </a:rPr>
                  <a:t> binding to a receptor: </a:t>
                </a:r>
                <a14:m>
                  <m:oMath xmlns:m="http://schemas.openxmlformats.org/officeDocument/2006/math">
                    <m:r>
                      <a:rPr lang="en-GB" sz="1600" b="0" i="1">
                        <a:solidFill>
                          <a:schemeClr val="bg1"/>
                        </a:solidFill>
                        <a:latin typeface="Cambria Math" panose="02040503050406030204" pitchFamily="18" charset="0"/>
                      </a:rPr>
                      <m:t>𝑅</m:t>
                    </m:r>
                    <m:r>
                      <a:rPr lang="en-GB" sz="1600" b="0" i="1">
                        <a:solidFill>
                          <a:schemeClr val="bg1"/>
                        </a:solidFill>
                        <a:latin typeface="Cambria Math" panose="02040503050406030204" pitchFamily="18" charset="0"/>
                      </a:rPr>
                      <m:t>+</m:t>
                    </m:r>
                    <m:r>
                      <a:rPr lang="en-GB" sz="1600" b="0" i="1">
                        <a:solidFill>
                          <a:schemeClr val="bg1"/>
                        </a:solidFill>
                        <a:latin typeface="Cambria Math" panose="02040503050406030204" pitchFamily="18" charset="0"/>
                      </a:rPr>
                      <m:t>𝐿</m:t>
                    </m:r>
                    <m:r>
                      <a:rPr lang="en-GB" sz="1600" b="0" i="1">
                        <a:solidFill>
                          <a:schemeClr val="bg1"/>
                        </a:solidFill>
                        <a:latin typeface="Cambria Math" panose="02040503050406030204" pitchFamily="18" charset="0"/>
                        <a:ea typeface="Cambria Math" panose="02040503050406030204" pitchFamily="18" charset="0"/>
                      </a:rPr>
                      <m:t>⇌</m:t>
                    </m:r>
                    <m:r>
                      <a:rPr lang="en-GB" sz="1600" b="0" i="1">
                        <a:solidFill>
                          <a:schemeClr val="bg1"/>
                        </a:solidFill>
                        <a:latin typeface="Cambria Math" panose="02040503050406030204" pitchFamily="18" charset="0"/>
                        <a:ea typeface="Cambria Math" panose="02040503050406030204" pitchFamily="18" charset="0"/>
                      </a:rPr>
                      <m:t>𝑅𝐿</m:t>
                    </m:r>
                  </m:oMath>
                </a14:m>
                <a:endParaRPr lang="en-GB" sz="1600" dirty="0">
                  <a:solidFill>
                    <a:schemeClr val="bg1"/>
                  </a:solidFill>
                  <a:latin typeface="+mn-lt"/>
                </a:endParaRPr>
              </a:p>
              <a:p>
                <a:pPr lvl="1">
                  <a:lnSpc>
                    <a:spcPct val="170000"/>
                  </a:lnSpc>
                </a:pPr>
                <a:r>
                  <a:rPr lang="en-GB" sz="1600" b="0" dirty="0">
                    <a:solidFill>
                      <a:schemeClr val="bg1"/>
                    </a:solidFill>
                    <a:latin typeface="+mn-lt"/>
                  </a:rPr>
                  <a:t>Binding </a:t>
                </a:r>
                <a:r>
                  <a:rPr lang="en-GB" dirty="0">
                    <a:solidFill>
                      <a:schemeClr val="bg1"/>
                    </a:solidFill>
                    <a:latin typeface="+mn-lt"/>
                    <a:ea typeface="ＭＳ Ｐゴシック" charset="0"/>
                    <a:cs typeface="Arial"/>
                  </a:rPr>
                  <a:t>constant</a:t>
                </a:r>
                <a:r>
                  <a:rPr lang="en-GB" sz="1600" dirty="0">
                    <a:solidFill>
                      <a:schemeClr val="bg1"/>
                    </a:solidFill>
                    <a:latin typeface="+mn-lt"/>
                  </a:rPr>
                  <a:t>: </a:t>
                </a:r>
                <a14:m>
                  <m:oMath xmlns:m="http://schemas.openxmlformats.org/officeDocument/2006/math">
                    <m:sSub>
                      <m:sSubPr>
                        <m:ctrlPr>
                          <a:rPr lang="en-GB" sz="1600" b="0" i="1">
                            <a:solidFill>
                              <a:schemeClr val="bg1"/>
                            </a:solidFill>
                            <a:latin typeface="Cambria Math" panose="02040503050406030204" pitchFamily="18" charset="0"/>
                          </a:rPr>
                        </m:ctrlPr>
                      </m:sSubPr>
                      <m:e>
                        <m:r>
                          <a:rPr lang="en-GB" sz="1600" b="0" i="1">
                            <a:solidFill>
                              <a:schemeClr val="bg1"/>
                            </a:solidFill>
                            <a:latin typeface="Cambria Math" panose="02040503050406030204" pitchFamily="18" charset="0"/>
                          </a:rPr>
                          <m:t>𝐾</m:t>
                        </m:r>
                      </m:e>
                      <m:sub>
                        <m:r>
                          <a:rPr lang="en-GB" sz="1600" b="0" i="1">
                            <a:solidFill>
                              <a:schemeClr val="bg1"/>
                            </a:solidFill>
                            <a:latin typeface="Cambria Math" panose="02040503050406030204" pitchFamily="18" charset="0"/>
                          </a:rPr>
                          <m:t>𝑎</m:t>
                        </m:r>
                      </m:sub>
                    </m:sSub>
                    <m:r>
                      <a:rPr lang="en-GB" sz="1600" b="0" i="1">
                        <a:solidFill>
                          <a:schemeClr val="bg1"/>
                        </a:solidFill>
                        <a:latin typeface="Cambria Math" panose="02040503050406030204" pitchFamily="18" charset="0"/>
                      </a:rPr>
                      <m:t>=</m:t>
                    </m:r>
                    <m:f>
                      <m:fPr>
                        <m:ctrlPr>
                          <a:rPr lang="en-GB" sz="1600" b="0" i="1">
                            <a:solidFill>
                              <a:schemeClr val="bg1"/>
                            </a:solidFill>
                            <a:latin typeface="Cambria Math" panose="02040503050406030204" pitchFamily="18" charset="0"/>
                          </a:rPr>
                        </m:ctrlPr>
                      </m:fPr>
                      <m:num>
                        <m:sSub>
                          <m:sSubPr>
                            <m:ctrlPr>
                              <a:rPr lang="en-GB" sz="1600" b="0" i="1">
                                <a:solidFill>
                                  <a:schemeClr val="bg1"/>
                                </a:solidFill>
                                <a:latin typeface="Cambria Math" panose="02040503050406030204" pitchFamily="18" charset="0"/>
                              </a:rPr>
                            </m:ctrlPr>
                          </m:sSubPr>
                          <m:e>
                            <m:r>
                              <a:rPr lang="en-GB" sz="1600" b="0" i="1" smtClean="0">
                                <a:solidFill>
                                  <a:schemeClr val="bg1"/>
                                </a:solidFill>
                                <a:latin typeface="Cambria Math" panose="02040503050406030204" pitchFamily="18" charset="0"/>
                              </a:rPr>
                              <m:t>𝑘</m:t>
                            </m:r>
                          </m:e>
                          <m:sub>
                            <m:r>
                              <a:rPr lang="en-GB" sz="1600" b="0" i="1">
                                <a:solidFill>
                                  <a:schemeClr val="bg1"/>
                                </a:solidFill>
                                <a:latin typeface="Cambria Math" panose="02040503050406030204" pitchFamily="18" charset="0"/>
                              </a:rPr>
                              <m:t>𝑜𝑛</m:t>
                            </m:r>
                          </m:sub>
                        </m:sSub>
                      </m:num>
                      <m:den>
                        <m:sSub>
                          <m:sSubPr>
                            <m:ctrlPr>
                              <a:rPr lang="en-GB" sz="1600" b="0" i="1">
                                <a:solidFill>
                                  <a:schemeClr val="bg1"/>
                                </a:solidFill>
                                <a:latin typeface="Cambria Math" panose="02040503050406030204" pitchFamily="18" charset="0"/>
                              </a:rPr>
                            </m:ctrlPr>
                          </m:sSubPr>
                          <m:e>
                            <m:r>
                              <a:rPr lang="en-GB" sz="1600" b="0" i="1" smtClean="0">
                                <a:solidFill>
                                  <a:schemeClr val="bg1"/>
                                </a:solidFill>
                                <a:latin typeface="Cambria Math" panose="02040503050406030204" pitchFamily="18" charset="0"/>
                              </a:rPr>
                              <m:t>𝑘</m:t>
                            </m:r>
                          </m:e>
                          <m:sub>
                            <m:r>
                              <a:rPr lang="en-GB" sz="1600" b="0" i="1">
                                <a:solidFill>
                                  <a:schemeClr val="bg1"/>
                                </a:solidFill>
                                <a:latin typeface="Cambria Math" panose="02040503050406030204" pitchFamily="18" charset="0"/>
                              </a:rPr>
                              <m:t>𝑜𝑓𝑓</m:t>
                            </m:r>
                          </m:sub>
                        </m:sSub>
                      </m:den>
                    </m:f>
                    <m:r>
                      <a:rPr lang="en-GB" sz="1600" b="0" i="1">
                        <a:solidFill>
                          <a:schemeClr val="bg1"/>
                        </a:solidFill>
                        <a:latin typeface="Cambria Math" panose="02040503050406030204" pitchFamily="18" charset="0"/>
                      </a:rPr>
                      <m:t>=</m:t>
                    </m:r>
                    <m:f>
                      <m:fPr>
                        <m:ctrlPr>
                          <a:rPr lang="en-GB" sz="1600" b="0" i="1">
                            <a:solidFill>
                              <a:schemeClr val="bg1"/>
                            </a:solidFill>
                            <a:latin typeface="Cambria Math" panose="02040503050406030204" pitchFamily="18" charset="0"/>
                          </a:rPr>
                        </m:ctrlPr>
                      </m:fPr>
                      <m:num>
                        <m:d>
                          <m:dPr>
                            <m:begChr m:val="["/>
                            <m:endChr m:val="]"/>
                            <m:ctrlPr>
                              <a:rPr lang="en-GB" sz="1600" b="0" i="1">
                                <a:solidFill>
                                  <a:schemeClr val="bg1"/>
                                </a:solidFill>
                                <a:latin typeface="Cambria Math" panose="02040503050406030204" pitchFamily="18" charset="0"/>
                              </a:rPr>
                            </m:ctrlPr>
                          </m:dPr>
                          <m:e>
                            <m:r>
                              <a:rPr lang="en-GB" sz="1600" b="0" i="1">
                                <a:solidFill>
                                  <a:schemeClr val="bg1"/>
                                </a:solidFill>
                                <a:latin typeface="Cambria Math" panose="02040503050406030204" pitchFamily="18" charset="0"/>
                              </a:rPr>
                              <m:t>𝑅𝐿</m:t>
                            </m:r>
                          </m:e>
                        </m:d>
                      </m:num>
                      <m:den>
                        <m:d>
                          <m:dPr>
                            <m:begChr m:val="["/>
                            <m:endChr m:val="]"/>
                            <m:ctrlPr>
                              <a:rPr lang="en-GB" sz="1600" b="0" i="1">
                                <a:solidFill>
                                  <a:schemeClr val="bg1"/>
                                </a:solidFill>
                                <a:latin typeface="Cambria Math" panose="02040503050406030204" pitchFamily="18" charset="0"/>
                              </a:rPr>
                            </m:ctrlPr>
                          </m:dPr>
                          <m:e>
                            <m:r>
                              <a:rPr lang="en-GB" sz="1600" b="0" i="1">
                                <a:solidFill>
                                  <a:schemeClr val="bg1"/>
                                </a:solidFill>
                                <a:latin typeface="Cambria Math" panose="02040503050406030204" pitchFamily="18" charset="0"/>
                              </a:rPr>
                              <m:t>𝑅</m:t>
                            </m:r>
                          </m:e>
                        </m:d>
                        <m:d>
                          <m:dPr>
                            <m:begChr m:val="["/>
                            <m:endChr m:val="]"/>
                            <m:ctrlPr>
                              <a:rPr lang="en-GB" sz="1600" b="0" i="1">
                                <a:solidFill>
                                  <a:schemeClr val="bg1"/>
                                </a:solidFill>
                                <a:latin typeface="Cambria Math" panose="02040503050406030204" pitchFamily="18" charset="0"/>
                              </a:rPr>
                            </m:ctrlPr>
                          </m:dPr>
                          <m:e>
                            <m:r>
                              <a:rPr lang="en-GB" sz="1600" b="0" i="1">
                                <a:solidFill>
                                  <a:schemeClr val="bg1"/>
                                </a:solidFill>
                                <a:latin typeface="Cambria Math" panose="02040503050406030204" pitchFamily="18" charset="0"/>
                              </a:rPr>
                              <m:t>𝐿</m:t>
                            </m:r>
                          </m:e>
                        </m:d>
                      </m:den>
                    </m:f>
                  </m:oMath>
                </a14:m>
                <a:endParaRPr lang="en-GB" sz="1600" b="0" dirty="0">
                  <a:solidFill>
                    <a:schemeClr val="bg1"/>
                  </a:solidFill>
                  <a:latin typeface="+mn-lt"/>
                </a:endParaRPr>
              </a:p>
              <a:p>
                <a:pPr lvl="1">
                  <a:lnSpc>
                    <a:spcPct val="170000"/>
                  </a:lnSpc>
                </a:pPr>
                <a:r>
                  <a:rPr lang="en-GB" sz="1600" b="0" dirty="0">
                    <a:solidFill>
                      <a:schemeClr val="bg1"/>
                    </a:solidFill>
                    <a:latin typeface="+mn-lt"/>
                  </a:rPr>
                  <a:t>Dissociation constant: </a:t>
                </a:r>
                <a14:m>
                  <m:oMath xmlns:m="http://schemas.openxmlformats.org/officeDocument/2006/math">
                    <m:sSub>
                      <m:sSubPr>
                        <m:ctrlPr>
                          <a:rPr lang="en-GB" sz="1600" b="0" i="1">
                            <a:solidFill>
                              <a:schemeClr val="bg1"/>
                            </a:solidFill>
                            <a:latin typeface="Cambria Math" panose="02040503050406030204" pitchFamily="18" charset="0"/>
                          </a:rPr>
                        </m:ctrlPr>
                      </m:sSubPr>
                      <m:e>
                        <m:r>
                          <a:rPr lang="en-GB" sz="1600" b="0" i="1">
                            <a:solidFill>
                              <a:schemeClr val="bg1"/>
                            </a:solidFill>
                            <a:latin typeface="Cambria Math" panose="02040503050406030204" pitchFamily="18" charset="0"/>
                          </a:rPr>
                          <m:t>𝐾</m:t>
                        </m:r>
                      </m:e>
                      <m:sub>
                        <m:r>
                          <a:rPr lang="en-GB" sz="1600" b="0" i="1">
                            <a:solidFill>
                              <a:schemeClr val="bg1"/>
                            </a:solidFill>
                            <a:latin typeface="Cambria Math" panose="02040503050406030204" pitchFamily="18" charset="0"/>
                          </a:rPr>
                          <m:t>𝑑</m:t>
                        </m:r>
                      </m:sub>
                    </m:sSub>
                    <m:r>
                      <a:rPr lang="en-GB" sz="1600" b="0" i="1">
                        <a:solidFill>
                          <a:schemeClr val="bg1"/>
                        </a:solidFill>
                        <a:latin typeface="Cambria Math" panose="02040503050406030204" pitchFamily="18" charset="0"/>
                      </a:rPr>
                      <m:t>=</m:t>
                    </m:r>
                    <m:f>
                      <m:fPr>
                        <m:ctrlPr>
                          <a:rPr lang="en-GB" sz="1600" b="0" i="1">
                            <a:solidFill>
                              <a:schemeClr val="bg1"/>
                            </a:solidFill>
                            <a:latin typeface="Cambria Math" panose="02040503050406030204" pitchFamily="18" charset="0"/>
                          </a:rPr>
                        </m:ctrlPr>
                      </m:fPr>
                      <m:num>
                        <m:r>
                          <a:rPr lang="en-GB" sz="1600" b="0" i="1">
                            <a:solidFill>
                              <a:schemeClr val="bg1"/>
                            </a:solidFill>
                            <a:latin typeface="Cambria Math" panose="02040503050406030204" pitchFamily="18" charset="0"/>
                          </a:rPr>
                          <m:t>1</m:t>
                        </m:r>
                      </m:num>
                      <m:den>
                        <m:sSub>
                          <m:sSubPr>
                            <m:ctrlPr>
                              <a:rPr lang="en-GB" sz="1600" b="0" i="1">
                                <a:solidFill>
                                  <a:schemeClr val="bg1"/>
                                </a:solidFill>
                                <a:latin typeface="Cambria Math" panose="02040503050406030204" pitchFamily="18" charset="0"/>
                              </a:rPr>
                            </m:ctrlPr>
                          </m:sSubPr>
                          <m:e>
                            <m:r>
                              <a:rPr lang="en-GB" sz="1600" b="0" i="1">
                                <a:solidFill>
                                  <a:schemeClr val="bg1"/>
                                </a:solidFill>
                                <a:latin typeface="Cambria Math" panose="02040503050406030204" pitchFamily="18" charset="0"/>
                              </a:rPr>
                              <m:t>𝐾</m:t>
                            </m:r>
                          </m:e>
                          <m:sub>
                            <m:r>
                              <a:rPr lang="en-GB" sz="1600" b="0" i="1">
                                <a:solidFill>
                                  <a:schemeClr val="bg1"/>
                                </a:solidFill>
                                <a:latin typeface="Cambria Math" panose="02040503050406030204" pitchFamily="18" charset="0"/>
                              </a:rPr>
                              <m:t>𝑎</m:t>
                            </m:r>
                          </m:sub>
                        </m:sSub>
                      </m:den>
                    </m:f>
                  </m:oMath>
                </a14:m>
                <a:endParaRPr lang="en-GB" sz="1600" b="0" dirty="0">
                  <a:solidFill>
                    <a:schemeClr val="bg1"/>
                  </a:solidFill>
                  <a:latin typeface="+mn-lt"/>
                </a:endParaRPr>
              </a:p>
              <a:p>
                <a:pPr lvl="1">
                  <a:lnSpc>
                    <a:spcPct val="160000"/>
                  </a:lnSpc>
                </a:pPr>
                <a:r>
                  <a:rPr lang="en-GB" sz="1600" dirty="0">
                    <a:solidFill>
                      <a:schemeClr val="bg1"/>
                    </a:solidFill>
                    <a:latin typeface="+mn-lt"/>
                  </a:rPr>
                  <a:t>Binding affinity: </a:t>
                </a:r>
                <a14:m>
                  <m:oMath xmlns:m="http://schemas.openxmlformats.org/officeDocument/2006/math">
                    <m:r>
                      <a:rPr lang="en-GB" sz="1600" i="1">
                        <a:solidFill>
                          <a:schemeClr val="bg1"/>
                        </a:solidFill>
                        <a:latin typeface="Cambria Math" panose="02040503050406030204" pitchFamily="18" charset="0"/>
                        <a:ea typeface="Cambria Math" panose="02040503050406030204" pitchFamily="18" charset="0"/>
                      </a:rPr>
                      <m:t>∆</m:t>
                    </m:r>
                    <m:r>
                      <a:rPr lang="en-GB" sz="1600" b="0" i="1">
                        <a:solidFill>
                          <a:schemeClr val="bg1"/>
                        </a:solidFill>
                        <a:latin typeface="Cambria Math" panose="02040503050406030204" pitchFamily="18" charset="0"/>
                        <a:ea typeface="Cambria Math" panose="02040503050406030204" pitchFamily="18" charset="0"/>
                      </a:rPr>
                      <m:t>𝐺</m:t>
                    </m:r>
                    <m:r>
                      <a:rPr lang="en-GB" sz="1600" b="0" i="1">
                        <a:solidFill>
                          <a:schemeClr val="bg1"/>
                        </a:solidFill>
                        <a:latin typeface="Cambria Math" panose="02040503050406030204" pitchFamily="18" charset="0"/>
                        <a:ea typeface="Cambria Math" panose="02040503050406030204" pitchFamily="18" charset="0"/>
                      </a:rPr>
                      <m:t>=</m:t>
                    </m:r>
                    <m:r>
                      <a:rPr lang="en-GB" sz="1600" b="0" i="1">
                        <a:solidFill>
                          <a:schemeClr val="bg1"/>
                        </a:solidFill>
                        <a:latin typeface="Cambria Math" panose="02040503050406030204" pitchFamily="18" charset="0"/>
                        <a:ea typeface="Cambria Math" panose="02040503050406030204" pitchFamily="18" charset="0"/>
                      </a:rPr>
                      <m:t>𝑅𝑇</m:t>
                    </m:r>
                    <m:r>
                      <a:rPr lang="en-GB" sz="1600" b="0" i="1" smtClean="0">
                        <a:solidFill>
                          <a:schemeClr val="bg1"/>
                        </a:solidFill>
                        <a:latin typeface="Cambria Math" panose="02040503050406030204" pitchFamily="18" charset="0"/>
                        <a:ea typeface="Cambria Math" panose="02040503050406030204" pitchFamily="18" charset="0"/>
                      </a:rPr>
                      <m:t> </m:t>
                    </m:r>
                    <m:r>
                      <m:rPr>
                        <m:sty m:val="p"/>
                      </m:rPr>
                      <a:rPr lang="en-GB" sz="1600" b="0" i="0" smtClean="0">
                        <a:solidFill>
                          <a:schemeClr val="bg1"/>
                        </a:solidFill>
                        <a:latin typeface="Cambria Math" panose="02040503050406030204" pitchFamily="18" charset="0"/>
                        <a:ea typeface="Cambria Math" panose="02040503050406030204" pitchFamily="18" charset="0"/>
                      </a:rPr>
                      <m:t>ln</m:t>
                    </m:r>
                    <m:r>
                      <a:rPr lang="en-GB" sz="1600" b="0" i="1" smtClean="0">
                        <a:solidFill>
                          <a:schemeClr val="bg1"/>
                        </a:solidFill>
                        <a:latin typeface="Cambria Math" panose="02040503050406030204" pitchFamily="18" charset="0"/>
                        <a:ea typeface="Cambria Math" panose="02040503050406030204" pitchFamily="18" charset="0"/>
                      </a:rPr>
                      <m:t>⁡(</m:t>
                    </m:r>
                    <m:f>
                      <m:fPr>
                        <m:ctrlPr>
                          <a:rPr lang="en-GB" sz="1600" b="0" i="1" smtClean="0">
                            <a:solidFill>
                              <a:schemeClr val="bg1"/>
                            </a:solidFill>
                            <a:latin typeface="Cambria Math" panose="02040503050406030204" pitchFamily="18" charset="0"/>
                            <a:ea typeface="Cambria Math" panose="02040503050406030204" pitchFamily="18" charset="0"/>
                          </a:rPr>
                        </m:ctrlPr>
                      </m:fPr>
                      <m:num>
                        <m:sSub>
                          <m:sSubPr>
                            <m:ctrlPr>
                              <a:rPr lang="en-GB" sz="1600" b="0" i="1" smtClean="0">
                                <a:solidFill>
                                  <a:schemeClr val="bg1"/>
                                </a:solidFill>
                                <a:latin typeface="Cambria Math" panose="02040503050406030204" pitchFamily="18" charset="0"/>
                                <a:ea typeface="Cambria Math" panose="02040503050406030204" pitchFamily="18" charset="0"/>
                              </a:rPr>
                            </m:ctrlPr>
                          </m:sSubPr>
                          <m:e>
                            <m:r>
                              <a:rPr lang="en-GB" sz="1600" b="0" i="1" smtClean="0">
                                <a:solidFill>
                                  <a:schemeClr val="bg1"/>
                                </a:solidFill>
                                <a:latin typeface="Cambria Math" panose="02040503050406030204" pitchFamily="18" charset="0"/>
                                <a:ea typeface="Cambria Math" panose="02040503050406030204" pitchFamily="18" charset="0"/>
                              </a:rPr>
                              <m:t>𝐾</m:t>
                            </m:r>
                          </m:e>
                          <m:sub>
                            <m:r>
                              <a:rPr lang="en-GB" sz="1600" b="0" i="1" smtClean="0">
                                <a:solidFill>
                                  <a:schemeClr val="bg1"/>
                                </a:solidFill>
                                <a:latin typeface="Cambria Math" panose="02040503050406030204" pitchFamily="18" charset="0"/>
                                <a:ea typeface="Cambria Math" panose="02040503050406030204" pitchFamily="18" charset="0"/>
                              </a:rPr>
                              <m:t>𝑑</m:t>
                            </m:r>
                          </m:sub>
                        </m:sSub>
                      </m:num>
                      <m:den>
                        <m:sSup>
                          <m:sSupPr>
                            <m:ctrlPr>
                              <a:rPr lang="en-GB" sz="1600" b="0" i="1" smtClean="0">
                                <a:solidFill>
                                  <a:schemeClr val="bg1"/>
                                </a:solidFill>
                                <a:latin typeface="Cambria Math" panose="02040503050406030204" pitchFamily="18" charset="0"/>
                                <a:ea typeface="Cambria Math" panose="02040503050406030204" pitchFamily="18" charset="0"/>
                              </a:rPr>
                            </m:ctrlPr>
                          </m:sSupPr>
                          <m:e>
                            <m:r>
                              <a:rPr lang="en-GB" sz="1600" b="0" i="1" smtClean="0">
                                <a:solidFill>
                                  <a:schemeClr val="bg1"/>
                                </a:solidFill>
                                <a:latin typeface="Cambria Math" panose="02040503050406030204" pitchFamily="18" charset="0"/>
                                <a:ea typeface="Cambria Math" panose="02040503050406030204" pitchFamily="18" charset="0"/>
                              </a:rPr>
                              <m:t>𝑐</m:t>
                            </m:r>
                          </m:e>
                          <m:sup>
                            <m:r>
                              <a:rPr lang="en-GB" sz="1600" b="0" i="1" strike="sngStrike" smtClean="0">
                                <a:solidFill>
                                  <a:schemeClr val="bg1"/>
                                </a:solidFill>
                                <a:latin typeface="Cambria Math" panose="02040503050406030204" pitchFamily="18" charset="0"/>
                                <a:ea typeface="Cambria Math" panose="02040503050406030204" pitchFamily="18" charset="0"/>
                              </a:rPr>
                              <m:t>0</m:t>
                            </m:r>
                          </m:sup>
                        </m:sSup>
                      </m:den>
                    </m:f>
                    <m:r>
                      <a:rPr lang="en-GB" sz="1600" b="0" i="1" smtClean="0">
                        <a:solidFill>
                          <a:schemeClr val="bg1"/>
                        </a:solidFill>
                        <a:latin typeface="Cambria Math" panose="02040503050406030204" pitchFamily="18" charset="0"/>
                        <a:ea typeface="Cambria Math" panose="02040503050406030204" pitchFamily="18" charset="0"/>
                      </a:rPr>
                      <m:t>)</m:t>
                    </m:r>
                  </m:oMath>
                </a14:m>
                <a:endParaRPr lang="en-GB" sz="1600" dirty="0">
                  <a:solidFill>
                    <a:schemeClr val="bg1"/>
                  </a:solidFill>
                  <a:latin typeface="+mn-lt"/>
                </a:endParaRPr>
              </a:p>
            </p:txBody>
          </p:sp>
        </mc:Choice>
        <mc:Fallback>
          <p:sp>
            <p:nvSpPr>
              <p:cNvPr id="4" name="TextBox 3">
                <a:extLst>
                  <a:ext uri="{FF2B5EF4-FFF2-40B4-BE49-F238E27FC236}">
                    <a16:creationId xmlns:a16="http://schemas.microsoft.com/office/drawing/2014/main" id="{8E6E2DC0-236A-E7CE-E88F-6CABA268474E}"/>
                  </a:ext>
                </a:extLst>
              </p:cNvPr>
              <p:cNvSpPr txBox="1">
                <a:spLocks noRot="1" noChangeAspect="1" noMove="1" noResize="1" noEditPoints="1" noAdjustHandles="1" noChangeArrowheads="1" noChangeShapeType="1" noTextEdit="1"/>
              </p:cNvSpPr>
              <p:nvPr/>
            </p:nvSpPr>
            <p:spPr>
              <a:xfrm>
                <a:off x="533397" y="771550"/>
                <a:ext cx="8496944" cy="3921523"/>
              </a:xfrm>
              <a:prstGeom prst="rect">
                <a:avLst/>
              </a:prstGeom>
              <a:blipFill>
                <a:blip r:embed="rId3"/>
                <a:stretch>
                  <a:fillRect l="-717" t="-933"/>
                </a:stretch>
              </a:blipFill>
            </p:spPr>
            <p:txBody>
              <a:bodyPr/>
              <a:lstStyle/>
              <a:p>
                <a:r>
                  <a:rPr lang="en-GB">
                    <a:noFill/>
                  </a:rPr>
                  <a:t> </a:t>
                </a:r>
              </a:p>
            </p:txBody>
          </p:sp>
        </mc:Fallback>
      </mc:AlternateContent>
      <p:sp>
        <p:nvSpPr>
          <p:cNvPr id="2" name="Slide Number Placeholder 2">
            <a:extLst>
              <a:ext uri="{FF2B5EF4-FFF2-40B4-BE49-F238E27FC236}">
                <a16:creationId xmlns:a16="http://schemas.microsoft.com/office/drawing/2014/main" id="{C5A3BC7F-6575-CF26-B652-988B6BC68966}"/>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16</a:t>
            </a:fld>
            <a:endParaRPr lang="en-GB" dirty="0">
              <a:solidFill>
                <a:schemeClr val="bg1"/>
              </a:solidFill>
              <a:latin typeface="+mn-lt"/>
            </a:endParaRPr>
          </a:p>
        </p:txBody>
      </p:sp>
    </p:spTree>
    <p:extLst>
      <p:ext uri="{BB962C8B-B14F-4D97-AF65-F5344CB8AC3E}">
        <p14:creationId xmlns:p14="http://schemas.microsoft.com/office/powerpoint/2010/main" val="3927724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4E73-94D4-232E-7E7C-4749F26979FE}"/>
              </a:ext>
            </a:extLst>
          </p:cNvPr>
          <p:cNvSpPr>
            <a:spLocks noGrp="1"/>
          </p:cNvSpPr>
          <p:nvPr>
            <p:ph type="ctrTitle"/>
          </p:nvPr>
        </p:nvSpPr>
        <p:spPr/>
        <p:txBody>
          <a:bodyPr/>
          <a:lstStyle/>
          <a:p>
            <a:r>
              <a:rPr lang="en-US" dirty="0"/>
              <a:t>CADD</a:t>
            </a:r>
            <a:endParaRPr lang="en-GB" dirty="0"/>
          </a:p>
        </p:txBody>
      </p:sp>
      <p:pic>
        <p:nvPicPr>
          <p:cNvPr id="5" name="Content Placeholder 4">
            <a:extLst>
              <a:ext uri="{FF2B5EF4-FFF2-40B4-BE49-F238E27FC236}">
                <a16:creationId xmlns:a16="http://schemas.microsoft.com/office/drawing/2014/main" id="{36053D1C-5A0F-D5CD-ECF6-2125B6ABF52E}"/>
              </a:ext>
            </a:extLst>
          </p:cNvPr>
          <p:cNvPicPr>
            <a:picLocks noGrp="1" noChangeAspect="1"/>
          </p:cNvPicPr>
          <p:nvPr>
            <p:ph idx="1"/>
          </p:nvPr>
        </p:nvPicPr>
        <p:blipFill>
          <a:blip r:embed="rId2"/>
          <a:stretch>
            <a:fillRect/>
          </a:stretch>
        </p:blipFill>
        <p:spPr>
          <a:xfrm>
            <a:off x="2684380" y="699542"/>
            <a:ext cx="3775239" cy="4135501"/>
          </a:xfrm>
          <a:prstGeom prst="rect">
            <a:avLst/>
          </a:prstGeom>
        </p:spPr>
      </p:pic>
      <p:sp>
        <p:nvSpPr>
          <p:cNvPr id="3" name="Slide Number Placeholder 2">
            <a:extLst>
              <a:ext uri="{FF2B5EF4-FFF2-40B4-BE49-F238E27FC236}">
                <a16:creationId xmlns:a16="http://schemas.microsoft.com/office/drawing/2014/main" id="{EA029375-8ADD-B305-F439-B3BF80F361E7}"/>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17</a:t>
            </a:fld>
            <a:endParaRPr lang="en-GB" dirty="0">
              <a:solidFill>
                <a:schemeClr val="bg1"/>
              </a:solidFill>
              <a:latin typeface="+mn-lt"/>
            </a:endParaRPr>
          </a:p>
        </p:txBody>
      </p:sp>
    </p:spTree>
    <p:extLst>
      <p:ext uri="{BB962C8B-B14F-4D97-AF65-F5344CB8AC3E}">
        <p14:creationId xmlns:p14="http://schemas.microsoft.com/office/powerpoint/2010/main" val="3380567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D500-03F3-A3CD-CC22-7E67717E0C2F}"/>
              </a:ext>
            </a:extLst>
          </p:cNvPr>
          <p:cNvSpPr>
            <a:spLocks noGrp="1"/>
          </p:cNvSpPr>
          <p:nvPr>
            <p:ph type="ctrTitle"/>
          </p:nvPr>
        </p:nvSpPr>
        <p:spPr/>
        <p:txBody>
          <a:bodyPr/>
          <a:lstStyle/>
          <a:p>
            <a:endParaRPr lang="en-GB"/>
          </a:p>
        </p:txBody>
      </p:sp>
      <p:pic>
        <p:nvPicPr>
          <p:cNvPr id="3076" name="Picture 4">
            <a:extLst>
              <a:ext uri="{FF2B5EF4-FFF2-40B4-BE49-F238E27FC236}">
                <a16:creationId xmlns:a16="http://schemas.microsoft.com/office/drawing/2014/main" id="{9A7ECB96-499A-88C0-9A31-B4D9416FF3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3422" y="24943"/>
            <a:ext cx="6120928" cy="50626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D27CCBE-DD8D-64A1-3046-2E0F206B80ED}"/>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18</a:t>
            </a:fld>
            <a:endParaRPr lang="en-GB" dirty="0">
              <a:solidFill>
                <a:schemeClr val="bg1"/>
              </a:solidFill>
              <a:latin typeface="+mn-lt"/>
            </a:endParaRPr>
          </a:p>
        </p:txBody>
      </p:sp>
    </p:spTree>
    <p:extLst>
      <p:ext uri="{BB962C8B-B14F-4D97-AF65-F5344CB8AC3E}">
        <p14:creationId xmlns:p14="http://schemas.microsoft.com/office/powerpoint/2010/main" val="245151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546C-FE31-1787-9013-F8772B515564}"/>
              </a:ext>
            </a:extLst>
          </p:cNvPr>
          <p:cNvSpPr>
            <a:spLocks noGrp="1"/>
          </p:cNvSpPr>
          <p:nvPr>
            <p:ph type="ctrTitle"/>
          </p:nvPr>
        </p:nvSpPr>
        <p:spPr/>
        <p:txBody>
          <a:bodyPr/>
          <a:lstStyle/>
          <a:p>
            <a:endParaRPr lang="en-GB"/>
          </a:p>
        </p:txBody>
      </p:sp>
      <p:pic>
        <p:nvPicPr>
          <p:cNvPr id="4" name="Content Placeholder 3">
            <a:extLst>
              <a:ext uri="{FF2B5EF4-FFF2-40B4-BE49-F238E27FC236}">
                <a16:creationId xmlns:a16="http://schemas.microsoft.com/office/drawing/2014/main" id="{7E47EDAF-81F9-746F-204D-8541463B67CD}"/>
              </a:ext>
            </a:extLst>
          </p:cNvPr>
          <p:cNvPicPr>
            <a:picLocks noGrp="1" noChangeAspect="1"/>
          </p:cNvPicPr>
          <p:nvPr>
            <p:ph idx="1"/>
          </p:nvPr>
        </p:nvPicPr>
        <p:blipFill>
          <a:blip r:embed="rId2"/>
          <a:stretch>
            <a:fillRect/>
          </a:stretch>
        </p:blipFill>
        <p:spPr>
          <a:xfrm>
            <a:off x="1120118" y="1708150"/>
            <a:ext cx="6903763" cy="2755900"/>
          </a:xfrm>
          <a:prstGeom prst="rect">
            <a:avLst/>
          </a:prstGeom>
        </p:spPr>
      </p:pic>
      <p:sp>
        <p:nvSpPr>
          <p:cNvPr id="3" name="Slide Number Placeholder 2">
            <a:extLst>
              <a:ext uri="{FF2B5EF4-FFF2-40B4-BE49-F238E27FC236}">
                <a16:creationId xmlns:a16="http://schemas.microsoft.com/office/drawing/2014/main" id="{C81AE486-0E89-806D-3D6E-E533C9D4F440}"/>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19</a:t>
            </a:fld>
            <a:endParaRPr lang="en-GB" dirty="0">
              <a:solidFill>
                <a:schemeClr val="bg1"/>
              </a:solidFill>
              <a:latin typeface="+mn-lt"/>
            </a:endParaRPr>
          </a:p>
        </p:txBody>
      </p:sp>
    </p:spTree>
    <p:extLst>
      <p:ext uri="{BB962C8B-B14F-4D97-AF65-F5344CB8AC3E}">
        <p14:creationId xmlns:p14="http://schemas.microsoft.com/office/powerpoint/2010/main" val="998807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611F-16D2-69F7-0948-9FE975999AFB}"/>
              </a:ext>
            </a:extLst>
          </p:cNvPr>
          <p:cNvSpPr>
            <a:spLocks noGrp="1"/>
          </p:cNvSpPr>
          <p:nvPr>
            <p:ph type="ctrTitle"/>
          </p:nvPr>
        </p:nvSpPr>
        <p:spPr>
          <a:xfrm>
            <a:off x="435109" y="550432"/>
            <a:ext cx="8077197" cy="432048"/>
          </a:xfrm>
        </p:spPr>
        <p:txBody>
          <a:bodyPr/>
          <a:lstStyle/>
          <a:p>
            <a:r>
              <a:rPr lang="en-US" dirty="0"/>
              <a:t>Background: Early Drug Discovery</a:t>
            </a:r>
            <a:endParaRPr lang="en-GB" dirty="0"/>
          </a:p>
        </p:txBody>
      </p:sp>
      <p:pic>
        <p:nvPicPr>
          <p:cNvPr id="1028" name="Picture 4">
            <a:extLst>
              <a:ext uri="{FF2B5EF4-FFF2-40B4-BE49-F238E27FC236}">
                <a16:creationId xmlns:a16="http://schemas.microsoft.com/office/drawing/2014/main" id="{05037B63-70D8-E0A1-17B8-924AE0944C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2954" y="1131590"/>
            <a:ext cx="8098093" cy="35571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A741A65-CD44-7A3F-ECDF-45770639C1EE}"/>
              </a:ext>
            </a:extLst>
          </p:cNvPr>
          <p:cNvPicPr>
            <a:picLocks noChangeAspect="1"/>
          </p:cNvPicPr>
          <p:nvPr/>
        </p:nvPicPr>
        <p:blipFill>
          <a:blip r:embed="rId4"/>
          <a:stretch>
            <a:fillRect/>
          </a:stretch>
        </p:blipFill>
        <p:spPr>
          <a:xfrm>
            <a:off x="520073" y="1136179"/>
            <a:ext cx="8077197" cy="3548001"/>
          </a:xfrm>
          <a:prstGeom prst="rect">
            <a:avLst/>
          </a:prstGeom>
        </p:spPr>
      </p:pic>
      <p:sp>
        <p:nvSpPr>
          <p:cNvPr id="4" name="Slide Number Placeholder 2">
            <a:extLst>
              <a:ext uri="{FF2B5EF4-FFF2-40B4-BE49-F238E27FC236}">
                <a16:creationId xmlns:a16="http://schemas.microsoft.com/office/drawing/2014/main" id="{C58D07CC-AD86-794D-50DB-DF7743D802EB}"/>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2</a:t>
            </a:fld>
            <a:endParaRPr lang="en-GB" dirty="0">
              <a:solidFill>
                <a:schemeClr val="bg1"/>
              </a:solidFill>
              <a:latin typeface="+mn-lt"/>
            </a:endParaRPr>
          </a:p>
        </p:txBody>
      </p:sp>
    </p:spTree>
    <p:extLst>
      <p:ext uri="{BB962C8B-B14F-4D97-AF65-F5344CB8AC3E}">
        <p14:creationId xmlns:p14="http://schemas.microsoft.com/office/powerpoint/2010/main" val="20476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222E-2D9A-6D4F-3A72-135AD089C6F7}"/>
              </a:ext>
            </a:extLst>
          </p:cNvPr>
          <p:cNvSpPr>
            <a:spLocks noGrp="1"/>
          </p:cNvSpPr>
          <p:nvPr>
            <p:ph type="ctrTitle"/>
          </p:nvPr>
        </p:nvSpPr>
        <p:spPr/>
        <p:txBody>
          <a:bodyPr/>
          <a:lstStyle/>
          <a:p>
            <a:r>
              <a:rPr lang="en-US" dirty="0"/>
              <a:t>Is binding affinity the only thing we need to care about?</a:t>
            </a:r>
            <a:endParaRPr lang="en-GB" dirty="0"/>
          </a:p>
        </p:txBody>
      </p:sp>
      <p:sp>
        <p:nvSpPr>
          <p:cNvPr id="3" name="Content Placeholder 2">
            <a:extLst>
              <a:ext uri="{FF2B5EF4-FFF2-40B4-BE49-F238E27FC236}">
                <a16:creationId xmlns:a16="http://schemas.microsoft.com/office/drawing/2014/main" id="{57DBD201-FA8C-7360-4779-AE32FC0A9D8A}"/>
              </a:ext>
            </a:extLst>
          </p:cNvPr>
          <p:cNvSpPr>
            <a:spLocks noGrp="1"/>
          </p:cNvSpPr>
          <p:nvPr>
            <p:ph idx="1"/>
          </p:nvPr>
        </p:nvSpPr>
        <p:spPr/>
        <p:txBody>
          <a:bodyPr/>
          <a:lstStyle/>
          <a:p>
            <a:r>
              <a:rPr lang="en-US" dirty="0"/>
              <a:t>No, there’s other things to calculate &amp; measure: </a:t>
            </a:r>
          </a:p>
          <a:p>
            <a:r>
              <a:rPr lang="en-US" dirty="0"/>
              <a:t>DMPK</a:t>
            </a:r>
          </a:p>
          <a:p>
            <a:r>
              <a:rPr lang="en-US" dirty="0"/>
              <a:t>IC50/EC50 </a:t>
            </a:r>
            <a:endParaRPr lang="en-GB" dirty="0"/>
          </a:p>
        </p:txBody>
      </p:sp>
      <p:sp>
        <p:nvSpPr>
          <p:cNvPr id="4" name="Slide Number Placeholder 2">
            <a:extLst>
              <a:ext uri="{FF2B5EF4-FFF2-40B4-BE49-F238E27FC236}">
                <a16:creationId xmlns:a16="http://schemas.microsoft.com/office/drawing/2014/main" id="{C87CB783-07F0-B161-3DD5-A42CA33BE10B}"/>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20</a:t>
            </a:fld>
            <a:endParaRPr lang="en-GB" dirty="0">
              <a:solidFill>
                <a:schemeClr val="bg1"/>
              </a:solidFill>
              <a:latin typeface="+mn-lt"/>
            </a:endParaRPr>
          </a:p>
        </p:txBody>
      </p:sp>
    </p:spTree>
    <p:extLst>
      <p:ext uri="{BB962C8B-B14F-4D97-AF65-F5344CB8AC3E}">
        <p14:creationId xmlns:p14="http://schemas.microsoft.com/office/powerpoint/2010/main" val="2033044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42BE-0E94-36C1-D137-4C20347F6FB0}"/>
              </a:ext>
            </a:extLst>
          </p:cNvPr>
          <p:cNvSpPr>
            <a:spLocks noGrp="1"/>
          </p:cNvSpPr>
          <p:nvPr>
            <p:ph type="ctrTitle"/>
          </p:nvPr>
        </p:nvSpPr>
        <p:spPr/>
        <p:txBody>
          <a:bodyPr/>
          <a:lstStyle/>
          <a:p>
            <a:r>
              <a:rPr lang="en-GB" dirty="0"/>
              <a:t>Understanding stochastic metabolic oscillators in single cells</a:t>
            </a:r>
          </a:p>
        </p:txBody>
      </p:sp>
      <p:sp>
        <p:nvSpPr>
          <p:cNvPr id="3" name="Content Placeholder 2">
            <a:extLst>
              <a:ext uri="{FF2B5EF4-FFF2-40B4-BE49-F238E27FC236}">
                <a16:creationId xmlns:a16="http://schemas.microsoft.com/office/drawing/2014/main" id="{6AE09C80-00D1-70F1-02AF-0F17460B1C10}"/>
              </a:ext>
            </a:extLst>
          </p:cNvPr>
          <p:cNvSpPr>
            <a:spLocks noGrp="1"/>
          </p:cNvSpPr>
          <p:nvPr>
            <p:ph idx="1"/>
          </p:nvPr>
        </p:nvSpPr>
        <p:spPr/>
        <p:txBody>
          <a:bodyPr/>
          <a:lstStyle/>
          <a:p>
            <a:r>
              <a:rPr lang="en-US" dirty="0"/>
              <a:t>Significance:</a:t>
            </a:r>
          </a:p>
          <a:p>
            <a:r>
              <a:rPr lang="en-US" dirty="0"/>
              <a:t>Background:</a:t>
            </a:r>
          </a:p>
          <a:p>
            <a:r>
              <a:rPr lang="en-US" dirty="0"/>
              <a:t>Objective</a:t>
            </a:r>
            <a:endParaRPr lang="en-GB" dirty="0"/>
          </a:p>
        </p:txBody>
      </p:sp>
      <p:sp>
        <p:nvSpPr>
          <p:cNvPr id="4" name="Slide Number Placeholder 2">
            <a:extLst>
              <a:ext uri="{FF2B5EF4-FFF2-40B4-BE49-F238E27FC236}">
                <a16:creationId xmlns:a16="http://schemas.microsoft.com/office/drawing/2014/main" id="{69626F09-AA0D-6F97-022D-5836574F3B15}"/>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21</a:t>
            </a:fld>
            <a:endParaRPr lang="en-GB" dirty="0">
              <a:solidFill>
                <a:schemeClr val="bg1"/>
              </a:solidFill>
              <a:latin typeface="+mn-lt"/>
            </a:endParaRPr>
          </a:p>
        </p:txBody>
      </p:sp>
    </p:spTree>
    <p:extLst>
      <p:ext uri="{BB962C8B-B14F-4D97-AF65-F5344CB8AC3E}">
        <p14:creationId xmlns:p14="http://schemas.microsoft.com/office/powerpoint/2010/main" val="168719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944E-A45F-B0CF-CB78-98887D4CF4AA}"/>
              </a:ext>
            </a:extLst>
          </p:cNvPr>
          <p:cNvSpPr>
            <a:spLocks noGrp="1"/>
          </p:cNvSpPr>
          <p:nvPr>
            <p:ph type="ctrTitle"/>
          </p:nvPr>
        </p:nvSpPr>
        <p:spPr>
          <a:xfrm>
            <a:off x="423031" y="561271"/>
            <a:ext cx="8077197" cy="432048"/>
          </a:xfrm>
        </p:spPr>
        <p:txBody>
          <a:bodyPr/>
          <a:lstStyle/>
          <a:p>
            <a:r>
              <a:rPr lang="en-US" dirty="0"/>
              <a:t>SARS-CoV-2 Main Protease: Focusing on 1 active site</a:t>
            </a:r>
            <a:endParaRPr lang="en-GB" dirty="0"/>
          </a:p>
        </p:txBody>
      </p:sp>
      <p:sp>
        <p:nvSpPr>
          <p:cNvPr id="3" name="Content Placeholder 2">
            <a:extLst>
              <a:ext uri="{FF2B5EF4-FFF2-40B4-BE49-F238E27FC236}">
                <a16:creationId xmlns:a16="http://schemas.microsoft.com/office/drawing/2014/main" id="{4C612E8A-0044-EBD1-E053-EDBC08701849}"/>
              </a:ext>
            </a:extLst>
          </p:cNvPr>
          <p:cNvSpPr>
            <a:spLocks noGrp="1"/>
          </p:cNvSpPr>
          <p:nvPr>
            <p:ph idx="1"/>
          </p:nvPr>
        </p:nvSpPr>
        <p:spPr>
          <a:xfrm>
            <a:off x="423031" y="1039435"/>
            <a:ext cx="5662231" cy="2755706"/>
          </a:xfrm>
        </p:spPr>
        <p:txBody>
          <a:bodyPr/>
          <a:lstStyle/>
          <a:p>
            <a:r>
              <a:rPr lang="en-US" b="1" dirty="0"/>
              <a:t>Drug target: </a:t>
            </a:r>
            <a:r>
              <a:rPr lang="en-US" dirty="0"/>
              <a:t>SARS-CoV-2 main protease (</a:t>
            </a:r>
            <a:r>
              <a:rPr lang="en-US" dirty="0" err="1"/>
              <a:t>Mpro</a:t>
            </a:r>
            <a:r>
              <a:rPr lang="en-US" dirty="0"/>
              <a:t>)</a:t>
            </a:r>
          </a:p>
          <a:p>
            <a:r>
              <a:rPr lang="en-US" b="1" dirty="0"/>
              <a:t>Compound library: </a:t>
            </a:r>
            <a:r>
              <a:rPr lang="en-US" dirty="0"/>
              <a:t>Natural products, known inhibitors, clinically-approved drugs for other diseases (23 in total, very different scaffold)</a:t>
            </a:r>
            <a:endParaRPr lang="en-GB" dirty="0"/>
          </a:p>
        </p:txBody>
      </p:sp>
      <p:grpSp>
        <p:nvGrpSpPr>
          <p:cNvPr id="20" name="Group 19">
            <a:extLst>
              <a:ext uri="{FF2B5EF4-FFF2-40B4-BE49-F238E27FC236}">
                <a16:creationId xmlns:a16="http://schemas.microsoft.com/office/drawing/2014/main" id="{8AD92ADE-7615-0702-DF0B-ED2FC363B55F}"/>
              </a:ext>
            </a:extLst>
          </p:cNvPr>
          <p:cNvGrpSpPr/>
          <p:nvPr/>
        </p:nvGrpSpPr>
        <p:grpSpPr>
          <a:xfrm>
            <a:off x="-506868" y="2712721"/>
            <a:ext cx="3816424" cy="1118105"/>
            <a:chOff x="5715669" y="1105662"/>
            <a:chExt cx="3816424" cy="1118105"/>
          </a:xfrm>
        </p:grpSpPr>
        <p:pic>
          <p:nvPicPr>
            <p:cNvPr id="5" name="Picture 4" descr="Green ribbons on a black background">
              <a:extLst>
                <a:ext uri="{FF2B5EF4-FFF2-40B4-BE49-F238E27FC236}">
                  <a16:creationId xmlns:a16="http://schemas.microsoft.com/office/drawing/2014/main" id="{873EE951-74E0-64F5-B804-AB2E959D4D42}"/>
                </a:ext>
              </a:extLst>
            </p:cNvPr>
            <p:cNvPicPr>
              <a:picLocks noChangeAspect="1"/>
            </p:cNvPicPr>
            <p:nvPr/>
          </p:nvPicPr>
          <p:blipFill>
            <a:blip r:embed="rId3"/>
            <a:stretch>
              <a:fillRect/>
            </a:stretch>
          </p:blipFill>
          <p:spPr>
            <a:xfrm>
              <a:off x="6327737" y="1105662"/>
              <a:ext cx="2592288" cy="992694"/>
            </a:xfrm>
            <a:prstGeom prst="rect">
              <a:avLst/>
            </a:prstGeom>
          </p:spPr>
        </p:pic>
        <p:sp>
          <p:nvSpPr>
            <p:cNvPr id="18" name="TextBox 17">
              <a:extLst>
                <a:ext uri="{FF2B5EF4-FFF2-40B4-BE49-F238E27FC236}">
                  <a16:creationId xmlns:a16="http://schemas.microsoft.com/office/drawing/2014/main" id="{1A38C669-B6BE-C285-1A7C-44D05406B0E9}"/>
                </a:ext>
              </a:extLst>
            </p:cNvPr>
            <p:cNvSpPr txBox="1"/>
            <p:nvPr/>
          </p:nvSpPr>
          <p:spPr>
            <a:xfrm>
              <a:off x="5715669" y="1946768"/>
              <a:ext cx="3816424" cy="276999"/>
            </a:xfrm>
            <a:prstGeom prst="rect">
              <a:avLst/>
            </a:prstGeom>
            <a:noFill/>
          </p:spPr>
          <p:txBody>
            <a:bodyPr wrap="square" rtlCol="0">
              <a:spAutoFit/>
            </a:bodyPr>
            <a:lstStyle/>
            <a:p>
              <a:pPr algn="ctr"/>
              <a:r>
                <a:rPr lang="en-US" sz="1200" dirty="0">
                  <a:solidFill>
                    <a:schemeClr val="bg1"/>
                  </a:solidFill>
                  <a:latin typeface="+mn-lt"/>
                </a:rPr>
                <a:t>SARS-CoV-2 Main Protease</a:t>
              </a:r>
              <a:endParaRPr lang="en-GB" sz="1200" dirty="0">
                <a:solidFill>
                  <a:schemeClr val="bg1"/>
                </a:solidFill>
                <a:latin typeface="+mn-lt"/>
              </a:endParaRPr>
            </a:p>
          </p:txBody>
        </p:sp>
      </p:grpSp>
      <p:grpSp>
        <p:nvGrpSpPr>
          <p:cNvPr id="43" name="Group 42">
            <a:extLst>
              <a:ext uri="{FF2B5EF4-FFF2-40B4-BE49-F238E27FC236}">
                <a16:creationId xmlns:a16="http://schemas.microsoft.com/office/drawing/2014/main" id="{370D9CAA-46BA-4A7B-0DF3-BEA5D813CFE3}"/>
              </a:ext>
            </a:extLst>
          </p:cNvPr>
          <p:cNvGrpSpPr/>
          <p:nvPr/>
        </p:nvGrpSpPr>
        <p:grpSpPr>
          <a:xfrm>
            <a:off x="6442320" y="1039435"/>
            <a:ext cx="2596480" cy="3427476"/>
            <a:chOff x="6149900" y="1415132"/>
            <a:chExt cx="2596480" cy="3427476"/>
          </a:xfrm>
        </p:grpSpPr>
        <p:pic>
          <p:nvPicPr>
            <p:cNvPr id="6" name="Picture 5">
              <a:extLst>
                <a:ext uri="{FF2B5EF4-FFF2-40B4-BE49-F238E27FC236}">
                  <a16:creationId xmlns:a16="http://schemas.microsoft.com/office/drawing/2014/main" id="{338AE901-E7D6-6336-C24E-1134E01CB206}"/>
                </a:ext>
              </a:extLst>
            </p:cNvPr>
            <p:cNvPicPr>
              <a:picLocks noChangeAspect="1"/>
            </p:cNvPicPr>
            <p:nvPr/>
          </p:nvPicPr>
          <p:blipFill>
            <a:blip r:embed="rId4"/>
            <a:stretch>
              <a:fillRect/>
            </a:stretch>
          </p:blipFill>
          <p:spPr>
            <a:xfrm>
              <a:off x="6149900" y="1415132"/>
              <a:ext cx="2596480" cy="2596480"/>
            </a:xfrm>
            <a:prstGeom prst="rect">
              <a:avLst/>
            </a:prstGeom>
          </p:spPr>
        </p:pic>
        <p:sp>
          <p:nvSpPr>
            <p:cNvPr id="21" name="TextBox 20">
              <a:extLst>
                <a:ext uri="{FF2B5EF4-FFF2-40B4-BE49-F238E27FC236}">
                  <a16:creationId xmlns:a16="http://schemas.microsoft.com/office/drawing/2014/main" id="{6B7B0680-6D5A-2980-04D1-575E7229B1CA}"/>
                </a:ext>
              </a:extLst>
            </p:cNvPr>
            <p:cNvSpPr txBox="1"/>
            <p:nvPr/>
          </p:nvSpPr>
          <p:spPr>
            <a:xfrm>
              <a:off x="6149900" y="4011611"/>
              <a:ext cx="2596480" cy="830997"/>
            </a:xfrm>
            <a:prstGeom prst="rect">
              <a:avLst/>
            </a:prstGeom>
            <a:noFill/>
          </p:spPr>
          <p:txBody>
            <a:bodyPr wrap="square" rtlCol="0">
              <a:spAutoFit/>
            </a:bodyPr>
            <a:lstStyle/>
            <a:p>
              <a:pPr algn="ctr"/>
              <a:r>
                <a:rPr lang="en-US" sz="1200" b="1" dirty="0">
                  <a:solidFill>
                    <a:schemeClr val="bg1"/>
                  </a:solidFill>
                  <a:latin typeface="+mn-lt"/>
                </a:rPr>
                <a:t>Active site: </a:t>
              </a:r>
              <a:r>
                <a:rPr lang="en-GB" sz="1200" b="1" dirty="0">
                  <a:solidFill>
                    <a:srgbClr val="3A63B5"/>
                  </a:solidFill>
                  <a:latin typeface="+mn-lt"/>
                </a:rPr>
                <a:t>Sn</a:t>
              </a:r>
              <a:r>
                <a:rPr lang="en-GB" sz="1200" dirty="0">
                  <a:solidFill>
                    <a:srgbClr val="3A63B5"/>
                  </a:solidFill>
                  <a:latin typeface="+mn-lt"/>
                </a:rPr>
                <a:t> </a:t>
              </a:r>
              <a:r>
                <a:rPr lang="en-GB" sz="1200" dirty="0">
                  <a:solidFill>
                    <a:schemeClr val="bg1"/>
                  </a:solidFill>
                  <a:latin typeface="+mn-lt"/>
                </a:rPr>
                <a:t>indicate the binding pockets for moieties </a:t>
              </a:r>
              <a:r>
                <a:rPr lang="en-GB" sz="1200" b="1" dirty="0" err="1">
                  <a:solidFill>
                    <a:srgbClr val="E12C25"/>
                  </a:solidFill>
                  <a:latin typeface="+mn-lt"/>
                </a:rPr>
                <a:t>Pn</a:t>
              </a:r>
              <a:r>
                <a:rPr lang="en-GB" sz="1200" dirty="0">
                  <a:solidFill>
                    <a:srgbClr val="E12C25"/>
                  </a:solidFill>
                  <a:latin typeface="+mn-lt"/>
                </a:rPr>
                <a:t> </a:t>
              </a:r>
              <a:r>
                <a:rPr lang="en-GB" sz="1200" dirty="0">
                  <a:solidFill>
                    <a:schemeClr val="bg1"/>
                  </a:solidFill>
                  <a:latin typeface="+mn-lt"/>
                </a:rPr>
                <a:t>on the ligand</a:t>
              </a:r>
            </a:p>
            <a:p>
              <a:pPr algn="ctr"/>
              <a:r>
                <a:rPr lang="en-GB" sz="1200" dirty="0">
                  <a:solidFill>
                    <a:schemeClr val="bg1"/>
                  </a:solidFill>
                  <a:latin typeface="+mn-lt"/>
                </a:rPr>
                <a:t>(only showing 1 active site, 4 were investigated in this study)</a:t>
              </a:r>
            </a:p>
          </p:txBody>
        </p:sp>
      </p:grpSp>
      <p:grpSp>
        <p:nvGrpSpPr>
          <p:cNvPr id="33" name="Group 32">
            <a:extLst>
              <a:ext uri="{FF2B5EF4-FFF2-40B4-BE49-F238E27FC236}">
                <a16:creationId xmlns:a16="http://schemas.microsoft.com/office/drawing/2014/main" id="{5E2231C4-9166-5C8E-2638-FD4DC2388239}"/>
              </a:ext>
            </a:extLst>
          </p:cNvPr>
          <p:cNvGrpSpPr/>
          <p:nvPr/>
        </p:nvGrpSpPr>
        <p:grpSpPr>
          <a:xfrm>
            <a:off x="2553091" y="2230043"/>
            <a:ext cx="2032186" cy="954511"/>
            <a:chOff x="2059736" y="2997713"/>
            <a:chExt cx="2032186" cy="954511"/>
          </a:xfrm>
        </p:grpSpPr>
        <p:pic>
          <p:nvPicPr>
            <p:cNvPr id="26" name="Picture 25" descr="A green and blue molecule&#10;&#10;Description automatically generated">
              <a:extLst>
                <a:ext uri="{FF2B5EF4-FFF2-40B4-BE49-F238E27FC236}">
                  <a16:creationId xmlns:a16="http://schemas.microsoft.com/office/drawing/2014/main" id="{1CE46290-2B9A-0912-3583-42CEA7A507B2}"/>
                </a:ext>
              </a:extLst>
            </p:cNvPr>
            <p:cNvPicPr>
              <a:picLocks noChangeAspect="1"/>
            </p:cNvPicPr>
            <p:nvPr/>
          </p:nvPicPr>
          <p:blipFill>
            <a:blip r:embed="rId5"/>
            <a:stretch>
              <a:fillRect/>
            </a:stretch>
          </p:blipFill>
          <p:spPr>
            <a:xfrm>
              <a:off x="2540372" y="2997713"/>
              <a:ext cx="1070914" cy="853385"/>
            </a:xfrm>
            <a:prstGeom prst="rect">
              <a:avLst/>
            </a:prstGeom>
          </p:spPr>
        </p:pic>
        <p:sp>
          <p:nvSpPr>
            <p:cNvPr id="32" name="TextBox 31">
              <a:extLst>
                <a:ext uri="{FF2B5EF4-FFF2-40B4-BE49-F238E27FC236}">
                  <a16:creationId xmlns:a16="http://schemas.microsoft.com/office/drawing/2014/main" id="{D52FD258-2592-C577-CB75-CA6D9B2E08D0}"/>
                </a:ext>
              </a:extLst>
            </p:cNvPr>
            <p:cNvSpPr txBox="1"/>
            <p:nvPr/>
          </p:nvSpPr>
          <p:spPr>
            <a:xfrm>
              <a:off x="2059736" y="3675225"/>
              <a:ext cx="2032186" cy="276999"/>
            </a:xfrm>
            <a:prstGeom prst="rect">
              <a:avLst/>
            </a:prstGeom>
            <a:noFill/>
          </p:spPr>
          <p:txBody>
            <a:bodyPr wrap="square" rtlCol="0">
              <a:spAutoFit/>
            </a:bodyPr>
            <a:lstStyle/>
            <a:p>
              <a:pPr algn="ctr"/>
              <a:r>
                <a:rPr lang="en-US" sz="1200" dirty="0">
                  <a:solidFill>
                    <a:schemeClr val="bg1"/>
                  </a:solidFill>
                  <a:latin typeface="+mn-lt"/>
                </a:rPr>
                <a:t>Baricitinib (Natural Product)</a:t>
              </a:r>
              <a:endParaRPr lang="en-GB" sz="1200" dirty="0">
                <a:solidFill>
                  <a:schemeClr val="bg1"/>
                </a:solidFill>
                <a:latin typeface="+mn-lt"/>
              </a:endParaRPr>
            </a:p>
          </p:txBody>
        </p:sp>
      </p:grpSp>
      <p:grpSp>
        <p:nvGrpSpPr>
          <p:cNvPr id="35" name="Group 34">
            <a:extLst>
              <a:ext uri="{FF2B5EF4-FFF2-40B4-BE49-F238E27FC236}">
                <a16:creationId xmlns:a16="http://schemas.microsoft.com/office/drawing/2014/main" id="{C9B4ABFC-EE0F-8197-5B54-C1F13185B7A5}"/>
              </a:ext>
            </a:extLst>
          </p:cNvPr>
          <p:cNvGrpSpPr/>
          <p:nvPr/>
        </p:nvGrpSpPr>
        <p:grpSpPr>
          <a:xfrm>
            <a:off x="4425455" y="2591674"/>
            <a:ext cx="1893057" cy="1360198"/>
            <a:chOff x="2287732" y="3720499"/>
            <a:chExt cx="1893057" cy="1360198"/>
          </a:xfrm>
        </p:grpSpPr>
        <p:pic>
          <p:nvPicPr>
            <p:cNvPr id="28" name="Picture 27" descr="A green and blue molecule&#10;&#10;Description automatically generated">
              <a:extLst>
                <a:ext uri="{FF2B5EF4-FFF2-40B4-BE49-F238E27FC236}">
                  <a16:creationId xmlns:a16="http://schemas.microsoft.com/office/drawing/2014/main" id="{D040063E-96F7-B6DF-5B4D-84E7E9ACEB62}"/>
                </a:ext>
              </a:extLst>
            </p:cNvPr>
            <p:cNvPicPr>
              <a:picLocks noChangeAspect="1"/>
            </p:cNvPicPr>
            <p:nvPr/>
          </p:nvPicPr>
          <p:blipFill>
            <a:blip r:embed="rId6"/>
            <a:stretch>
              <a:fillRect/>
            </a:stretch>
          </p:blipFill>
          <p:spPr>
            <a:xfrm>
              <a:off x="2698803" y="3720499"/>
              <a:ext cx="1070914" cy="853385"/>
            </a:xfrm>
            <a:prstGeom prst="rect">
              <a:avLst/>
            </a:prstGeom>
          </p:spPr>
        </p:pic>
        <p:sp>
          <p:nvSpPr>
            <p:cNvPr id="34" name="TextBox 33">
              <a:extLst>
                <a:ext uri="{FF2B5EF4-FFF2-40B4-BE49-F238E27FC236}">
                  <a16:creationId xmlns:a16="http://schemas.microsoft.com/office/drawing/2014/main" id="{1C4CB846-71BC-1E37-ACB1-D349E86D55ED}"/>
                </a:ext>
              </a:extLst>
            </p:cNvPr>
            <p:cNvSpPr txBox="1"/>
            <p:nvPr/>
          </p:nvSpPr>
          <p:spPr>
            <a:xfrm>
              <a:off x="2287732" y="4434366"/>
              <a:ext cx="1893057" cy="646331"/>
            </a:xfrm>
            <a:prstGeom prst="rect">
              <a:avLst/>
            </a:prstGeom>
            <a:noFill/>
          </p:spPr>
          <p:txBody>
            <a:bodyPr wrap="square" rtlCol="0">
              <a:spAutoFit/>
            </a:bodyPr>
            <a:lstStyle/>
            <a:p>
              <a:pPr algn="ctr"/>
              <a:r>
                <a:rPr lang="en-US" sz="1200" dirty="0">
                  <a:solidFill>
                    <a:schemeClr val="bg1"/>
                  </a:solidFill>
                  <a:latin typeface="+mn-lt"/>
                </a:rPr>
                <a:t>DAR-DIA-9e4459de-1 (Known inhibitor – COVID Moonshot)</a:t>
              </a:r>
            </a:p>
          </p:txBody>
        </p:sp>
      </p:grpSp>
      <p:grpSp>
        <p:nvGrpSpPr>
          <p:cNvPr id="40" name="Group 39">
            <a:extLst>
              <a:ext uri="{FF2B5EF4-FFF2-40B4-BE49-F238E27FC236}">
                <a16:creationId xmlns:a16="http://schemas.microsoft.com/office/drawing/2014/main" id="{83ACDDE2-AEDC-511B-1ACE-72B43DC154DB}"/>
              </a:ext>
            </a:extLst>
          </p:cNvPr>
          <p:cNvGrpSpPr/>
          <p:nvPr/>
        </p:nvGrpSpPr>
        <p:grpSpPr>
          <a:xfrm>
            <a:off x="2397756" y="3289423"/>
            <a:ext cx="2342856" cy="991883"/>
            <a:chOff x="1457811" y="3546163"/>
            <a:chExt cx="2342856" cy="991883"/>
          </a:xfrm>
        </p:grpSpPr>
        <p:pic>
          <p:nvPicPr>
            <p:cNvPr id="30" name="Picture 29" descr="A green and blue molecule&#10;&#10;Description automatically generated">
              <a:extLst>
                <a:ext uri="{FF2B5EF4-FFF2-40B4-BE49-F238E27FC236}">
                  <a16:creationId xmlns:a16="http://schemas.microsoft.com/office/drawing/2014/main" id="{0611CA85-B430-92A3-087D-AD4851DD5566}"/>
                </a:ext>
              </a:extLst>
            </p:cNvPr>
            <p:cNvPicPr>
              <a:picLocks noChangeAspect="1"/>
            </p:cNvPicPr>
            <p:nvPr/>
          </p:nvPicPr>
          <p:blipFill>
            <a:blip r:embed="rId7"/>
            <a:stretch>
              <a:fillRect/>
            </a:stretch>
          </p:blipFill>
          <p:spPr>
            <a:xfrm>
              <a:off x="2073027" y="3546163"/>
              <a:ext cx="1070914" cy="853384"/>
            </a:xfrm>
            <a:prstGeom prst="rect">
              <a:avLst/>
            </a:prstGeom>
          </p:spPr>
        </p:pic>
        <p:sp>
          <p:nvSpPr>
            <p:cNvPr id="39" name="TextBox 38">
              <a:extLst>
                <a:ext uri="{FF2B5EF4-FFF2-40B4-BE49-F238E27FC236}">
                  <a16:creationId xmlns:a16="http://schemas.microsoft.com/office/drawing/2014/main" id="{45BC7BFE-ED0C-E801-52C0-801E35F1BD80}"/>
                </a:ext>
              </a:extLst>
            </p:cNvPr>
            <p:cNvSpPr txBox="1"/>
            <p:nvPr/>
          </p:nvSpPr>
          <p:spPr>
            <a:xfrm>
              <a:off x="1457811" y="4261047"/>
              <a:ext cx="2342856" cy="276999"/>
            </a:xfrm>
            <a:prstGeom prst="rect">
              <a:avLst/>
            </a:prstGeom>
            <a:noFill/>
          </p:spPr>
          <p:txBody>
            <a:bodyPr wrap="square" rtlCol="0">
              <a:spAutoFit/>
            </a:bodyPr>
            <a:lstStyle/>
            <a:p>
              <a:pPr algn="ctr"/>
              <a:r>
                <a:rPr lang="en-US" sz="1200" dirty="0">
                  <a:solidFill>
                    <a:schemeClr val="bg1"/>
                  </a:solidFill>
                  <a:latin typeface="+mn-lt"/>
                </a:rPr>
                <a:t>Lopinavir (Approved drug for HIV)</a:t>
              </a:r>
              <a:endParaRPr lang="en-GB" sz="1200" dirty="0">
                <a:solidFill>
                  <a:schemeClr val="bg1"/>
                </a:solidFill>
                <a:latin typeface="+mn-lt"/>
              </a:endParaRPr>
            </a:p>
          </p:txBody>
        </p:sp>
      </p:grpSp>
      <p:cxnSp>
        <p:nvCxnSpPr>
          <p:cNvPr id="42" name="Straight Connector 41">
            <a:extLst>
              <a:ext uri="{FF2B5EF4-FFF2-40B4-BE49-F238E27FC236}">
                <a16:creationId xmlns:a16="http://schemas.microsoft.com/office/drawing/2014/main" id="{A555C0AF-8551-0FCF-4BAB-128C9D97C1CC}"/>
              </a:ext>
            </a:extLst>
          </p:cNvPr>
          <p:cNvCxnSpPr>
            <a:cxnSpLocks/>
          </p:cNvCxnSpPr>
          <p:nvPr/>
        </p:nvCxnSpPr>
        <p:spPr>
          <a:xfrm>
            <a:off x="2364348" y="2321010"/>
            <a:ext cx="0" cy="1901526"/>
          </a:xfrm>
          <a:prstGeom prst="line">
            <a:avLst/>
          </a:prstGeom>
          <a:ln w="9525">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B962C7F6-AA81-5DC8-F9AC-EA7D126A7DFA}"/>
              </a:ext>
            </a:extLst>
          </p:cNvPr>
          <p:cNvSpPr txBox="1"/>
          <p:nvPr/>
        </p:nvSpPr>
        <p:spPr>
          <a:xfrm>
            <a:off x="423031" y="4766128"/>
            <a:ext cx="8720968" cy="369332"/>
          </a:xfrm>
          <a:prstGeom prst="rect">
            <a:avLst/>
          </a:prstGeom>
          <a:noFill/>
        </p:spPr>
        <p:txBody>
          <a:bodyPr wrap="square" rtlCol="0">
            <a:spAutoFit/>
          </a:bodyPr>
          <a:lstStyle/>
          <a:p>
            <a:pPr marL="228600" indent="-228600">
              <a:buFont typeface="+mj-lt"/>
              <a:buAutoNum type="arabicPeriod"/>
            </a:pPr>
            <a:r>
              <a:rPr lang="en-GB" sz="900" dirty="0">
                <a:solidFill>
                  <a:schemeClr val="bg1"/>
                </a:solidFill>
                <a:effectLst/>
                <a:latin typeface="+mn-lt"/>
                <a:ea typeface="等线" panose="02010600030101010101" pitchFamily="2" charset="-122"/>
              </a:rPr>
              <a:t>Crystal structure of SARS-CoV-2 main protease provides a basis for design of improved α-ketoamide inhibitors | Science, https://www.science.org/doi/10.1126/science.abb3405, (accessed 1 May 2024)</a:t>
            </a:r>
            <a:endParaRPr lang="en-GB" sz="200" dirty="0">
              <a:solidFill>
                <a:schemeClr val="bg1"/>
              </a:solidFill>
              <a:latin typeface="+mn-lt"/>
            </a:endParaRPr>
          </a:p>
        </p:txBody>
      </p:sp>
      <p:sp>
        <p:nvSpPr>
          <p:cNvPr id="7" name="Slide Number Placeholder 2">
            <a:extLst>
              <a:ext uri="{FF2B5EF4-FFF2-40B4-BE49-F238E27FC236}">
                <a16:creationId xmlns:a16="http://schemas.microsoft.com/office/drawing/2014/main" id="{54848457-2C52-2DEC-866C-51D59B6807CB}"/>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3</a:t>
            </a:fld>
            <a:endParaRPr lang="en-GB" dirty="0">
              <a:solidFill>
                <a:schemeClr val="bg1"/>
              </a:solidFill>
              <a:latin typeface="+mn-lt"/>
            </a:endParaRPr>
          </a:p>
        </p:txBody>
      </p:sp>
    </p:spTree>
    <p:extLst>
      <p:ext uri="{BB962C8B-B14F-4D97-AF65-F5344CB8AC3E}">
        <p14:creationId xmlns:p14="http://schemas.microsoft.com/office/powerpoint/2010/main" val="103357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A472-C47F-E6D6-F7DB-94E7822646CD}"/>
              </a:ext>
            </a:extLst>
          </p:cNvPr>
          <p:cNvSpPr>
            <a:spLocks noGrp="1"/>
          </p:cNvSpPr>
          <p:nvPr>
            <p:ph type="ctrTitle"/>
          </p:nvPr>
        </p:nvSpPr>
        <p:spPr>
          <a:xfrm>
            <a:off x="362637" y="144511"/>
            <a:ext cx="9020268" cy="432048"/>
          </a:xfrm>
        </p:spPr>
        <p:txBody>
          <a:bodyPr/>
          <a:lstStyle/>
          <a:p>
            <a:r>
              <a:rPr lang="en-US" dirty="0"/>
              <a:t>My Project: Binding Affinity Prediction</a:t>
            </a:r>
            <a:endParaRPr lang="en-GB" dirty="0"/>
          </a:p>
        </p:txBody>
      </p:sp>
      <p:sp>
        <p:nvSpPr>
          <p:cNvPr id="3" name="Content Placeholder 2">
            <a:extLst>
              <a:ext uri="{FF2B5EF4-FFF2-40B4-BE49-F238E27FC236}">
                <a16:creationId xmlns:a16="http://schemas.microsoft.com/office/drawing/2014/main" id="{9135EA8A-6C95-65EF-C08F-7AAAE37E59C9}"/>
              </a:ext>
            </a:extLst>
          </p:cNvPr>
          <p:cNvSpPr>
            <a:spLocks noGrp="1"/>
          </p:cNvSpPr>
          <p:nvPr>
            <p:ph idx="1"/>
          </p:nvPr>
        </p:nvSpPr>
        <p:spPr>
          <a:xfrm>
            <a:off x="350595" y="583427"/>
            <a:ext cx="8215315" cy="2539683"/>
          </a:xfrm>
        </p:spPr>
        <p:txBody>
          <a:bodyPr/>
          <a:lstStyle/>
          <a:p>
            <a:r>
              <a:rPr lang="en-US" altLang="en-US" b="1" dirty="0">
                <a:ea typeface="ＭＳ Ｐゴシック"/>
              </a:rPr>
              <a:t>Binding Affinity </a:t>
            </a:r>
            <a:r>
              <a:rPr lang="en-US" altLang="en-US" b="1" dirty="0" err="1">
                <a:ea typeface="ＭＳ Ｐゴシック"/>
              </a:rPr>
              <a:t>K</a:t>
            </a:r>
            <a:r>
              <a:rPr lang="en-US" altLang="en-US" b="1" baseline="-25000" dirty="0" err="1">
                <a:ea typeface="ＭＳ Ｐゴシック"/>
              </a:rPr>
              <a:t>d</a:t>
            </a:r>
            <a:r>
              <a:rPr lang="en-US" altLang="en-US" b="1" dirty="0">
                <a:ea typeface="ＭＳ Ｐゴシック"/>
              </a:rPr>
              <a:t>: </a:t>
            </a:r>
            <a:r>
              <a:rPr lang="en-US" altLang="en-US" dirty="0">
                <a:ea typeface="ＭＳ Ｐゴシック"/>
              </a:rPr>
              <a:t>how strong is the protein-ligand interaction?</a:t>
            </a:r>
            <a:endParaRPr lang="en-US" altLang="en-US" b="1" dirty="0">
              <a:ea typeface="ＭＳ Ｐゴシック"/>
            </a:endParaRPr>
          </a:p>
          <a:p>
            <a:r>
              <a:rPr lang="en-US" altLang="en-US" b="1" dirty="0">
                <a:ea typeface="ＭＳ Ｐゴシック"/>
              </a:rPr>
              <a:t>Quick scoring: </a:t>
            </a:r>
            <a:r>
              <a:rPr lang="en-US" altLang="en-US" dirty="0">
                <a:ea typeface="ＭＳ Ｐゴシック"/>
              </a:rPr>
              <a:t>molecular docking</a:t>
            </a:r>
          </a:p>
          <a:p>
            <a:pPr lvl="1"/>
            <a:r>
              <a:rPr lang="en-US" dirty="0"/>
              <a:t>Protein is assumed </a:t>
            </a:r>
            <a:r>
              <a:rPr lang="en-US" b="1" dirty="0"/>
              <a:t>static</a:t>
            </a:r>
            <a:r>
              <a:rPr lang="en-US" dirty="0"/>
              <a:t> in docking</a:t>
            </a:r>
            <a:endParaRPr lang="en-US" altLang="en-US" b="1" dirty="0">
              <a:latin typeface="Source Sans Pro"/>
              <a:ea typeface="ＭＳ Ｐゴシック"/>
            </a:endParaRPr>
          </a:p>
          <a:p>
            <a:r>
              <a:rPr lang="en-US" altLang="en-US" b="1" dirty="0">
                <a:latin typeface="Source Sans Pro"/>
                <a:ea typeface="ＭＳ Ｐゴシック"/>
              </a:rPr>
              <a:t>Slow scoring: </a:t>
            </a:r>
            <a:r>
              <a:rPr lang="en-US" altLang="en-US" dirty="0">
                <a:latin typeface="Source Sans Pro"/>
                <a:ea typeface="ＭＳ Ｐゴシック"/>
              </a:rPr>
              <a:t>physics-based computations</a:t>
            </a:r>
          </a:p>
          <a:p>
            <a:r>
              <a:rPr lang="en-US" dirty="0"/>
              <a:t>Comparison between 3 docking software:</a:t>
            </a:r>
          </a:p>
          <a:p>
            <a:pPr lvl="1"/>
            <a:r>
              <a:rPr lang="en-US" dirty="0"/>
              <a:t>Docking algorithm: suggests ligand poses</a:t>
            </a:r>
          </a:p>
          <a:p>
            <a:pPr lvl="1"/>
            <a:r>
              <a:rPr lang="en-US" dirty="0"/>
              <a:t>Scoring function: predicts binding affinity </a:t>
            </a:r>
          </a:p>
        </p:txBody>
      </p:sp>
      <p:graphicFrame>
        <p:nvGraphicFramePr>
          <p:cNvPr id="10" name="Table 9">
            <a:extLst>
              <a:ext uri="{FF2B5EF4-FFF2-40B4-BE49-F238E27FC236}">
                <a16:creationId xmlns:a16="http://schemas.microsoft.com/office/drawing/2014/main" id="{B65DF754-9F67-36C1-F995-10F9D54295EF}"/>
              </a:ext>
            </a:extLst>
          </p:cNvPr>
          <p:cNvGraphicFramePr>
            <a:graphicFrameLocks noGrp="1"/>
          </p:cNvGraphicFramePr>
          <p:nvPr>
            <p:extLst>
              <p:ext uri="{D42A27DB-BD31-4B8C-83A1-F6EECF244321}">
                <p14:modId xmlns:p14="http://schemas.microsoft.com/office/powerpoint/2010/main" val="2899436364"/>
              </p:ext>
            </p:extLst>
          </p:nvPr>
        </p:nvGraphicFramePr>
        <p:xfrm>
          <a:off x="376268" y="3015147"/>
          <a:ext cx="1881664" cy="1905913"/>
        </p:xfrm>
        <a:graphic>
          <a:graphicData uri="http://schemas.openxmlformats.org/drawingml/2006/table">
            <a:tbl>
              <a:tblPr firstRow="1" bandRow="1">
                <a:tableStyleId>{073A0DAA-6AF3-43AB-8588-CEC1D06C72B9}</a:tableStyleId>
              </a:tblPr>
              <a:tblGrid>
                <a:gridCol w="1254442">
                  <a:extLst>
                    <a:ext uri="{9D8B030D-6E8A-4147-A177-3AD203B41FA5}">
                      <a16:colId xmlns:a16="http://schemas.microsoft.com/office/drawing/2014/main" val="514213988"/>
                    </a:ext>
                  </a:extLst>
                </a:gridCol>
                <a:gridCol w="627222">
                  <a:extLst>
                    <a:ext uri="{9D8B030D-6E8A-4147-A177-3AD203B41FA5}">
                      <a16:colId xmlns:a16="http://schemas.microsoft.com/office/drawing/2014/main" val="1374311976"/>
                    </a:ext>
                  </a:extLst>
                </a:gridCol>
              </a:tblGrid>
              <a:tr h="370840">
                <a:tc>
                  <a:txBody>
                    <a:bodyPr/>
                    <a:lstStyle/>
                    <a:p>
                      <a:pPr algn="ctr"/>
                      <a:r>
                        <a:rPr lang="en-US" dirty="0">
                          <a:ln>
                            <a:noFill/>
                          </a:ln>
                          <a:solidFill>
                            <a:schemeClr val="bg1"/>
                          </a:solidFill>
                        </a:rPr>
                        <a:t>Software</a:t>
                      </a:r>
                      <a:endParaRPr lang="en-GB" dirty="0">
                        <a:ln>
                          <a:noFill/>
                        </a:ln>
                        <a:solidFill>
                          <a:schemeClr val="bg1"/>
                        </a:solidFill>
                      </a:endParaRPr>
                    </a:p>
                  </a:txBody>
                  <a:tcPr anchor="ctr">
                    <a:solidFill>
                      <a:srgbClr val="09091E"/>
                    </a:solidFill>
                  </a:tcPr>
                </a:tc>
                <a:tc>
                  <a:txBody>
                    <a:bodyPr/>
                    <a:lstStyle/>
                    <a:p>
                      <a:pPr algn="ctr"/>
                      <a:endParaRPr lang="en-GB" dirty="0">
                        <a:ln>
                          <a:noFill/>
                        </a:ln>
                        <a:solidFill>
                          <a:schemeClr val="bg1"/>
                        </a:solidFill>
                      </a:endParaRPr>
                    </a:p>
                  </a:txBody>
                  <a:tcPr anchor="ctr">
                    <a:solidFill>
                      <a:srgbClr val="09091E"/>
                    </a:solidFill>
                  </a:tcPr>
                </a:tc>
                <a:extLst>
                  <a:ext uri="{0D108BD9-81ED-4DB2-BD59-A6C34878D82A}">
                    <a16:rowId xmlns:a16="http://schemas.microsoft.com/office/drawing/2014/main" val="2737351473"/>
                  </a:ext>
                </a:extLst>
              </a:tr>
              <a:tr h="526961">
                <a:tc>
                  <a:txBody>
                    <a:bodyPr/>
                    <a:lstStyle/>
                    <a:p>
                      <a:pPr algn="ctr"/>
                      <a:r>
                        <a:rPr lang="en-US" dirty="0" err="1">
                          <a:ln>
                            <a:noFill/>
                          </a:ln>
                          <a:solidFill>
                            <a:srgbClr val="09091E"/>
                          </a:solidFill>
                        </a:rPr>
                        <a:t>Autodock</a:t>
                      </a:r>
                      <a:r>
                        <a:rPr lang="en-US" dirty="0">
                          <a:ln>
                            <a:noFill/>
                          </a:ln>
                          <a:solidFill>
                            <a:srgbClr val="09091E"/>
                          </a:solidFill>
                        </a:rPr>
                        <a:t> Vina</a:t>
                      </a:r>
                      <a:endParaRPr lang="en-GB" dirty="0">
                        <a:ln>
                          <a:noFill/>
                        </a:ln>
                        <a:solidFill>
                          <a:srgbClr val="09091E"/>
                        </a:solidFill>
                      </a:endParaRPr>
                    </a:p>
                  </a:txBody>
                  <a:tcPr anchor="ctr"/>
                </a:tc>
                <a:tc>
                  <a:txBody>
                    <a:bodyPr/>
                    <a:lstStyle/>
                    <a:p>
                      <a:pPr algn="ctr"/>
                      <a:endParaRPr lang="en-GB" dirty="0">
                        <a:ln>
                          <a:noFill/>
                        </a:ln>
                        <a:solidFill>
                          <a:srgbClr val="09091E"/>
                        </a:solidFill>
                      </a:endParaRPr>
                    </a:p>
                  </a:txBody>
                  <a:tcPr anchor="ctr"/>
                </a:tc>
                <a:extLst>
                  <a:ext uri="{0D108BD9-81ED-4DB2-BD59-A6C34878D82A}">
                    <a16:rowId xmlns:a16="http://schemas.microsoft.com/office/drawing/2014/main" val="1791488289"/>
                  </a:ext>
                </a:extLst>
              </a:tr>
              <a:tr h="504056">
                <a:tc>
                  <a:txBody>
                    <a:bodyPr/>
                    <a:lstStyle/>
                    <a:p>
                      <a:pPr algn="ctr"/>
                      <a:r>
                        <a:rPr lang="en-US" dirty="0" err="1">
                          <a:ln>
                            <a:noFill/>
                          </a:ln>
                          <a:solidFill>
                            <a:srgbClr val="09091E"/>
                          </a:solidFill>
                        </a:rPr>
                        <a:t>rDock</a:t>
                      </a:r>
                      <a:endParaRPr lang="en-GB" dirty="0">
                        <a:ln>
                          <a:noFill/>
                        </a:ln>
                        <a:solidFill>
                          <a:srgbClr val="09091E"/>
                        </a:solidFill>
                      </a:endParaRPr>
                    </a:p>
                  </a:txBody>
                  <a:tcPr anchor="ctr"/>
                </a:tc>
                <a:tc>
                  <a:txBody>
                    <a:bodyPr/>
                    <a:lstStyle/>
                    <a:p>
                      <a:pPr algn="ctr"/>
                      <a:endParaRPr lang="en-GB" dirty="0">
                        <a:ln>
                          <a:noFill/>
                        </a:ln>
                        <a:solidFill>
                          <a:srgbClr val="09091E"/>
                        </a:solidFill>
                      </a:endParaRPr>
                    </a:p>
                  </a:txBody>
                  <a:tcPr anchor="ctr"/>
                </a:tc>
                <a:extLst>
                  <a:ext uri="{0D108BD9-81ED-4DB2-BD59-A6C34878D82A}">
                    <a16:rowId xmlns:a16="http://schemas.microsoft.com/office/drawing/2014/main" val="1798274326"/>
                  </a:ext>
                </a:extLst>
              </a:tr>
              <a:tr h="504056">
                <a:tc>
                  <a:txBody>
                    <a:bodyPr/>
                    <a:lstStyle/>
                    <a:p>
                      <a:pPr algn="ctr"/>
                      <a:r>
                        <a:rPr lang="en-US" dirty="0">
                          <a:ln>
                            <a:noFill/>
                          </a:ln>
                          <a:solidFill>
                            <a:srgbClr val="09091E"/>
                          </a:solidFill>
                        </a:rPr>
                        <a:t>Flare</a:t>
                      </a:r>
                      <a:endParaRPr lang="en-GB" dirty="0">
                        <a:ln>
                          <a:noFill/>
                        </a:ln>
                        <a:solidFill>
                          <a:srgbClr val="09091E"/>
                        </a:solidFill>
                      </a:endParaRPr>
                    </a:p>
                  </a:txBody>
                  <a:tcPr anchor="ctr"/>
                </a:tc>
                <a:tc>
                  <a:txBody>
                    <a:bodyPr/>
                    <a:lstStyle/>
                    <a:p>
                      <a:pPr algn="ctr"/>
                      <a:endParaRPr lang="en-GB" dirty="0">
                        <a:ln>
                          <a:noFill/>
                        </a:ln>
                        <a:solidFill>
                          <a:srgbClr val="09091E"/>
                        </a:solidFill>
                      </a:endParaRPr>
                    </a:p>
                  </a:txBody>
                  <a:tcPr anchor="ctr"/>
                </a:tc>
                <a:extLst>
                  <a:ext uri="{0D108BD9-81ED-4DB2-BD59-A6C34878D82A}">
                    <a16:rowId xmlns:a16="http://schemas.microsoft.com/office/drawing/2014/main" val="1142174434"/>
                  </a:ext>
                </a:extLst>
              </a:tr>
            </a:tbl>
          </a:graphicData>
        </a:graphic>
      </p:graphicFrame>
      <p:pic>
        <p:nvPicPr>
          <p:cNvPr id="12" name="Picture 11" descr="Logo, company name&#10;&#10;Description automatically generated">
            <a:extLst>
              <a:ext uri="{FF2B5EF4-FFF2-40B4-BE49-F238E27FC236}">
                <a16:creationId xmlns:a16="http://schemas.microsoft.com/office/drawing/2014/main" id="{FB05D00E-F40E-0194-84D6-5EAD57F4F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380" y="4450470"/>
            <a:ext cx="405966" cy="408906"/>
          </a:xfrm>
          <a:prstGeom prst="rect">
            <a:avLst/>
          </a:prstGeom>
        </p:spPr>
      </p:pic>
      <p:pic>
        <p:nvPicPr>
          <p:cNvPr id="13" name="Picture 2" descr="rDock">
            <a:extLst>
              <a:ext uri="{FF2B5EF4-FFF2-40B4-BE49-F238E27FC236}">
                <a16:creationId xmlns:a16="http://schemas.microsoft.com/office/drawing/2014/main" id="{B18FDFF7-4DF0-D1BF-8553-97301164F7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380" y="3968103"/>
            <a:ext cx="413314" cy="3541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utoDock">
            <a:extLst>
              <a:ext uri="{FF2B5EF4-FFF2-40B4-BE49-F238E27FC236}">
                <a16:creationId xmlns:a16="http://schemas.microsoft.com/office/drawing/2014/main" id="{6FEE3EAA-3352-5875-EF23-00E565419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146" y="3423375"/>
            <a:ext cx="416548" cy="41654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44AD6B8-0CFD-D4A7-0B0F-28E2C5A2ECC0}"/>
              </a:ext>
            </a:extLst>
          </p:cNvPr>
          <p:cNvGrpSpPr/>
          <p:nvPr/>
        </p:nvGrpSpPr>
        <p:grpSpPr>
          <a:xfrm>
            <a:off x="5247092" y="1074374"/>
            <a:ext cx="3651791" cy="1964008"/>
            <a:chOff x="5247092" y="1376411"/>
            <a:chExt cx="3651791" cy="1964008"/>
          </a:xfrm>
        </p:grpSpPr>
        <p:sp>
          <p:nvSpPr>
            <p:cNvPr id="6" name="TextBox 5">
              <a:extLst>
                <a:ext uri="{FF2B5EF4-FFF2-40B4-BE49-F238E27FC236}">
                  <a16:creationId xmlns:a16="http://schemas.microsoft.com/office/drawing/2014/main" id="{2BBF0A73-3B1F-ACD7-45AF-90E96A7AEE57}"/>
                </a:ext>
              </a:extLst>
            </p:cNvPr>
            <p:cNvSpPr txBox="1"/>
            <p:nvPr/>
          </p:nvSpPr>
          <p:spPr>
            <a:xfrm>
              <a:off x="6047707" y="3063420"/>
              <a:ext cx="2050561" cy="276999"/>
            </a:xfrm>
            <a:prstGeom prst="rect">
              <a:avLst/>
            </a:prstGeom>
            <a:noFill/>
          </p:spPr>
          <p:txBody>
            <a:bodyPr wrap="none" rtlCol="0">
              <a:spAutoFit/>
            </a:bodyPr>
            <a:lstStyle/>
            <a:p>
              <a:r>
                <a:rPr lang="en-US" sz="1200" dirty="0">
                  <a:solidFill>
                    <a:schemeClr val="bg1"/>
                  </a:solidFill>
                  <a:latin typeface="+mn-lt"/>
                </a:rPr>
                <a:t>Different poses of one ligand</a:t>
              </a:r>
              <a:endParaRPr lang="en-GB" sz="1200" dirty="0">
                <a:solidFill>
                  <a:schemeClr val="bg1"/>
                </a:solidFill>
                <a:latin typeface="+mn-lt"/>
              </a:endParaRPr>
            </a:p>
          </p:txBody>
        </p:sp>
        <p:grpSp>
          <p:nvGrpSpPr>
            <p:cNvPr id="18" name="Group 17">
              <a:extLst>
                <a:ext uri="{FF2B5EF4-FFF2-40B4-BE49-F238E27FC236}">
                  <a16:creationId xmlns:a16="http://schemas.microsoft.com/office/drawing/2014/main" id="{0105C587-7164-1C92-8688-3AE1ED85FFE6}"/>
                </a:ext>
              </a:extLst>
            </p:cNvPr>
            <p:cNvGrpSpPr/>
            <p:nvPr/>
          </p:nvGrpSpPr>
          <p:grpSpPr>
            <a:xfrm>
              <a:off x="5247092" y="1376411"/>
              <a:ext cx="3651791" cy="1696833"/>
              <a:chOff x="4868997" y="1350942"/>
              <a:chExt cx="3651791" cy="1696833"/>
            </a:xfrm>
          </p:grpSpPr>
          <p:pic>
            <p:nvPicPr>
              <p:cNvPr id="8" name="Picture 7" descr="A pink and purple structure&#10;&#10;Description automatically generated with medium confidence">
                <a:extLst>
                  <a:ext uri="{FF2B5EF4-FFF2-40B4-BE49-F238E27FC236}">
                    <a16:creationId xmlns:a16="http://schemas.microsoft.com/office/drawing/2014/main" id="{A50140F4-31B5-9744-E943-EE0552321347}"/>
                  </a:ext>
                </a:extLst>
              </p:cNvPr>
              <p:cNvPicPr>
                <a:picLocks noChangeAspect="1"/>
              </p:cNvPicPr>
              <p:nvPr/>
            </p:nvPicPr>
            <p:blipFill rotWithShape="1">
              <a:blip r:embed="rId6"/>
              <a:srcRect l="39073" t="27540" r="48327" b="27745"/>
              <a:stretch/>
            </p:blipFill>
            <p:spPr>
              <a:xfrm>
                <a:off x="7510885" y="1398235"/>
                <a:ext cx="1009903" cy="1602247"/>
              </a:xfrm>
              <a:prstGeom prst="rect">
                <a:avLst/>
              </a:prstGeom>
            </p:spPr>
          </p:pic>
          <p:pic>
            <p:nvPicPr>
              <p:cNvPr id="11" name="Picture 10" descr="A purple and red molecule&#10;&#10;Description automatically generated with medium confidence">
                <a:extLst>
                  <a:ext uri="{FF2B5EF4-FFF2-40B4-BE49-F238E27FC236}">
                    <a16:creationId xmlns:a16="http://schemas.microsoft.com/office/drawing/2014/main" id="{61B9D8DD-97F4-E271-7948-CFBD07C0E4E2}"/>
                  </a:ext>
                </a:extLst>
              </p:cNvPr>
              <p:cNvPicPr>
                <a:picLocks noChangeAspect="1"/>
              </p:cNvPicPr>
              <p:nvPr/>
            </p:nvPicPr>
            <p:blipFill rotWithShape="1">
              <a:blip r:embed="rId7"/>
              <a:srcRect l="38635" t="22383" r="46237" b="18429"/>
              <a:stretch/>
            </p:blipFill>
            <p:spPr>
              <a:xfrm>
                <a:off x="5819107" y="1398235"/>
                <a:ext cx="916030" cy="1602247"/>
              </a:xfrm>
              <a:prstGeom prst="rect">
                <a:avLst/>
              </a:prstGeom>
            </p:spPr>
          </p:pic>
          <p:pic>
            <p:nvPicPr>
              <p:cNvPr id="15" name="Picture 14" descr="A purple and pink molecule&#10;&#10;Description automatically generated with medium confidence">
                <a:extLst>
                  <a:ext uri="{FF2B5EF4-FFF2-40B4-BE49-F238E27FC236}">
                    <a16:creationId xmlns:a16="http://schemas.microsoft.com/office/drawing/2014/main" id="{40D98CDB-6B47-74DC-5117-C5D3B132C387}"/>
                  </a:ext>
                </a:extLst>
              </p:cNvPr>
              <p:cNvPicPr>
                <a:picLocks noChangeAspect="1"/>
              </p:cNvPicPr>
              <p:nvPr/>
            </p:nvPicPr>
            <p:blipFill rotWithShape="1">
              <a:blip r:embed="rId8"/>
              <a:srcRect l="41519" t="27160" r="45881" b="31331"/>
              <a:stretch/>
            </p:blipFill>
            <p:spPr>
              <a:xfrm>
                <a:off x="6575983" y="1350942"/>
                <a:ext cx="1152128" cy="1696833"/>
              </a:xfrm>
              <a:prstGeom prst="rect">
                <a:avLst/>
              </a:prstGeom>
            </p:spPr>
          </p:pic>
          <p:pic>
            <p:nvPicPr>
              <p:cNvPr id="17" name="Picture 16" descr="A purple and pink molecule&#10;&#10;Description automatically generated with medium confidence">
                <a:extLst>
                  <a:ext uri="{FF2B5EF4-FFF2-40B4-BE49-F238E27FC236}">
                    <a16:creationId xmlns:a16="http://schemas.microsoft.com/office/drawing/2014/main" id="{631EE322-2C84-E116-3E03-C35FB2616474}"/>
                  </a:ext>
                </a:extLst>
              </p:cNvPr>
              <p:cNvPicPr>
                <a:picLocks noChangeAspect="1"/>
              </p:cNvPicPr>
              <p:nvPr/>
            </p:nvPicPr>
            <p:blipFill rotWithShape="1">
              <a:blip r:embed="rId9"/>
              <a:srcRect l="30670" t="39023" r="57008" b="21604"/>
              <a:stretch/>
            </p:blipFill>
            <p:spPr>
              <a:xfrm>
                <a:off x="4868997" y="1376411"/>
                <a:ext cx="1152128" cy="1645894"/>
              </a:xfrm>
              <a:prstGeom prst="rect">
                <a:avLst/>
              </a:prstGeom>
            </p:spPr>
          </p:pic>
        </p:grpSp>
      </p:grpSp>
      <p:grpSp>
        <p:nvGrpSpPr>
          <p:cNvPr id="35" name="Group 34">
            <a:extLst>
              <a:ext uri="{FF2B5EF4-FFF2-40B4-BE49-F238E27FC236}">
                <a16:creationId xmlns:a16="http://schemas.microsoft.com/office/drawing/2014/main" id="{D2FAE971-3B1F-0820-1731-C2AC36BDAA2E}"/>
              </a:ext>
            </a:extLst>
          </p:cNvPr>
          <p:cNvGrpSpPr/>
          <p:nvPr/>
        </p:nvGrpSpPr>
        <p:grpSpPr>
          <a:xfrm>
            <a:off x="2646375" y="3275994"/>
            <a:ext cx="6544223" cy="1638984"/>
            <a:chOff x="2646375" y="3275994"/>
            <a:chExt cx="6544223" cy="1638984"/>
          </a:xfrm>
        </p:grpSpPr>
        <p:pic>
          <p:nvPicPr>
            <p:cNvPr id="25" name="Picture 24" descr="A white object with a purple object in the middle&#10;&#10;Description automatically generated">
              <a:extLst>
                <a:ext uri="{FF2B5EF4-FFF2-40B4-BE49-F238E27FC236}">
                  <a16:creationId xmlns:a16="http://schemas.microsoft.com/office/drawing/2014/main" id="{DD6352CB-E73C-B0F1-187E-E68503D11C08}"/>
                </a:ext>
              </a:extLst>
            </p:cNvPr>
            <p:cNvPicPr>
              <a:picLocks noChangeAspect="1"/>
            </p:cNvPicPr>
            <p:nvPr/>
          </p:nvPicPr>
          <p:blipFill rotWithShape="1">
            <a:blip r:embed="rId10"/>
            <a:srcRect l="23131"/>
            <a:stretch/>
          </p:blipFill>
          <p:spPr>
            <a:xfrm>
              <a:off x="6915067" y="3301034"/>
              <a:ext cx="2275531" cy="1323423"/>
            </a:xfrm>
            <a:prstGeom prst="rect">
              <a:avLst/>
            </a:prstGeom>
          </p:spPr>
        </p:pic>
        <p:grpSp>
          <p:nvGrpSpPr>
            <p:cNvPr id="29" name="Group 28">
              <a:extLst>
                <a:ext uri="{FF2B5EF4-FFF2-40B4-BE49-F238E27FC236}">
                  <a16:creationId xmlns:a16="http://schemas.microsoft.com/office/drawing/2014/main" id="{33C965D0-7C50-0516-3868-C93BF3C9C79A}"/>
                </a:ext>
              </a:extLst>
            </p:cNvPr>
            <p:cNvGrpSpPr/>
            <p:nvPr/>
          </p:nvGrpSpPr>
          <p:grpSpPr>
            <a:xfrm>
              <a:off x="2646375" y="3275994"/>
              <a:ext cx="3192880" cy="1491881"/>
              <a:chOff x="2854827" y="3289681"/>
              <a:chExt cx="3192880" cy="1491881"/>
            </a:xfrm>
          </p:grpSpPr>
          <p:pic>
            <p:nvPicPr>
              <p:cNvPr id="21" name="Picture 20" descr="A white object with black background&#10;&#10;Description automatically generated">
                <a:extLst>
                  <a:ext uri="{FF2B5EF4-FFF2-40B4-BE49-F238E27FC236}">
                    <a16:creationId xmlns:a16="http://schemas.microsoft.com/office/drawing/2014/main" id="{170A6587-B135-519D-7C3C-C74D770C6CAB}"/>
                  </a:ext>
                </a:extLst>
              </p:cNvPr>
              <p:cNvPicPr>
                <a:picLocks noChangeAspect="1"/>
              </p:cNvPicPr>
              <p:nvPr/>
            </p:nvPicPr>
            <p:blipFill rotWithShape="1">
              <a:blip r:embed="rId11"/>
              <a:srcRect l="18864" r="12947"/>
              <a:stretch/>
            </p:blipFill>
            <p:spPr>
              <a:xfrm>
                <a:off x="2854827" y="3289681"/>
                <a:ext cx="2275532" cy="1491881"/>
              </a:xfrm>
              <a:prstGeom prst="rect">
                <a:avLst/>
              </a:prstGeom>
            </p:spPr>
          </p:pic>
          <p:pic>
            <p:nvPicPr>
              <p:cNvPr id="27" name="Picture 26" descr="A purple and red molecule&#10;&#10;Description automatically generated with medium confidence">
                <a:extLst>
                  <a:ext uri="{FF2B5EF4-FFF2-40B4-BE49-F238E27FC236}">
                    <a16:creationId xmlns:a16="http://schemas.microsoft.com/office/drawing/2014/main" id="{CF9E55B2-48CA-32C7-25E6-C1DACA8F6202}"/>
                  </a:ext>
                </a:extLst>
              </p:cNvPr>
              <p:cNvPicPr>
                <a:picLocks noChangeAspect="1"/>
              </p:cNvPicPr>
              <p:nvPr/>
            </p:nvPicPr>
            <p:blipFill rotWithShape="1">
              <a:blip r:embed="rId7"/>
              <a:srcRect l="38827" t="24016" r="45352" b="19920"/>
              <a:stretch/>
            </p:blipFill>
            <p:spPr>
              <a:xfrm>
                <a:off x="5358975" y="3490039"/>
                <a:ext cx="688732" cy="1091164"/>
              </a:xfrm>
              <a:prstGeom prst="rect">
                <a:avLst/>
              </a:prstGeom>
            </p:spPr>
          </p:pic>
          <p:sp>
            <p:nvSpPr>
              <p:cNvPr id="28" name="TextBox 27">
                <a:extLst>
                  <a:ext uri="{FF2B5EF4-FFF2-40B4-BE49-F238E27FC236}">
                    <a16:creationId xmlns:a16="http://schemas.microsoft.com/office/drawing/2014/main" id="{620E6545-60F4-F685-5ED1-46EF8EC0FFD5}"/>
                  </a:ext>
                </a:extLst>
              </p:cNvPr>
              <p:cNvSpPr txBox="1"/>
              <p:nvPr/>
            </p:nvSpPr>
            <p:spPr>
              <a:xfrm>
                <a:off x="5093023" y="3850955"/>
                <a:ext cx="303288" cy="369332"/>
              </a:xfrm>
              <a:prstGeom prst="rect">
                <a:avLst/>
              </a:prstGeom>
              <a:noFill/>
            </p:spPr>
            <p:txBody>
              <a:bodyPr wrap="none" rtlCol="0">
                <a:spAutoFit/>
              </a:bodyPr>
              <a:lstStyle/>
              <a:p>
                <a:r>
                  <a:rPr lang="en-US" dirty="0">
                    <a:solidFill>
                      <a:schemeClr val="bg1"/>
                    </a:solidFill>
                    <a:latin typeface="+mj-lt"/>
                  </a:rPr>
                  <a:t>+</a:t>
                </a:r>
                <a:endParaRPr lang="en-GB" dirty="0">
                  <a:solidFill>
                    <a:schemeClr val="bg1"/>
                  </a:solidFill>
                  <a:latin typeface="+mj-lt"/>
                </a:endParaRPr>
              </a:p>
            </p:txBody>
          </p:sp>
        </p:grpSp>
        <p:grpSp>
          <p:nvGrpSpPr>
            <p:cNvPr id="33" name="Group 32">
              <a:extLst>
                <a:ext uri="{FF2B5EF4-FFF2-40B4-BE49-F238E27FC236}">
                  <a16:creationId xmlns:a16="http://schemas.microsoft.com/office/drawing/2014/main" id="{0F3E6F57-553D-1EAD-3635-30318CF035D1}"/>
                </a:ext>
              </a:extLst>
            </p:cNvPr>
            <p:cNvGrpSpPr/>
            <p:nvPr/>
          </p:nvGrpSpPr>
          <p:grpSpPr>
            <a:xfrm>
              <a:off x="5844399" y="3837268"/>
              <a:ext cx="1065525" cy="369332"/>
              <a:chOff x="6047707" y="3669385"/>
              <a:chExt cx="1065525" cy="369332"/>
            </a:xfrm>
          </p:grpSpPr>
          <p:cxnSp>
            <p:nvCxnSpPr>
              <p:cNvPr id="31" name="Straight Arrow Connector 30">
                <a:extLst>
                  <a:ext uri="{FF2B5EF4-FFF2-40B4-BE49-F238E27FC236}">
                    <a16:creationId xmlns:a16="http://schemas.microsoft.com/office/drawing/2014/main" id="{84BEEBF0-79D0-57C8-EF72-CBF07FF665CC}"/>
                  </a:ext>
                </a:extLst>
              </p:cNvPr>
              <p:cNvCxnSpPr>
                <a:cxnSpLocks/>
              </p:cNvCxnSpPr>
              <p:nvPr/>
            </p:nvCxnSpPr>
            <p:spPr>
              <a:xfrm>
                <a:off x="6047707" y="4035621"/>
                <a:ext cx="1065525"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7B5BA7E9-1A55-5357-5F2F-CC559D927BA0}"/>
                  </a:ext>
                </a:extLst>
              </p:cNvPr>
              <p:cNvSpPr txBox="1"/>
              <p:nvPr/>
            </p:nvSpPr>
            <p:spPr>
              <a:xfrm>
                <a:off x="6368712" y="3669385"/>
                <a:ext cx="423514" cy="369332"/>
              </a:xfrm>
              <a:prstGeom prst="rect">
                <a:avLst/>
              </a:prstGeom>
              <a:noFill/>
            </p:spPr>
            <p:txBody>
              <a:bodyPr wrap="none" rtlCol="0">
                <a:spAutoFit/>
              </a:bodyPr>
              <a:lstStyle/>
              <a:p>
                <a:r>
                  <a:rPr lang="en-US" dirty="0" err="1">
                    <a:solidFill>
                      <a:schemeClr val="bg1"/>
                    </a:solidFill>
                    <a:latin typeface="+mj-lt"/>
                  </a:rPr>
                  <a:t>K</a:t>
                </a:r>
                <a:r>
                  <a:rPr lang="en-US" baseline="-25000" dirty="0" err="1">
                    <a:solidFill>
                      <a:schemeClr val="bg1"/>
                    </a:solidFill>
                    <a:latin typeface="+mj-lt"/>
                  </a:rPr>
                  <a:t>d</a:t>
                </a:r>
                <a:endParaRPr lang="en-GB" dirty="0">
                  <a:solidFill>
                    <a:schemeClr val="bg1"/>
                  </a:solidFill>
                  <a:latin typeface="+mj-lt"/>
                </a:endParaRPr>
              </a:p>
            </p:txBody>
          </p:sp>
        </p:grpSp>
        <p:sp>
          <p:nvSpPr>
            <p:cNvPr id="34" name="TextBox 33">
              <a:extLst>
                <a:ext uri="{FF2B5EF4-FFF2-40B4-BE49-F238E27FC236}">
                  <a16:creationId xmlns:a16="http://schemas.microsoft.com/office/drawing/2014/main" id="{1F498FA7-AA8E-A745-C053-DD0A3749EAB9}"/>
                </a:ext>
              </a:extLst>
            </p:cNvPr>
            <p:cNvSpPr txBox="1"/>
            <p:nvPr/>
          </p:nvSpPr>
          <p:spPr>
            <a:xfrm>
              <a:off x="4245709" y="4637979"/>
              <a:ext cx="3187091" cy="276999"/>
            </a:xfrm>
            <a:prstGeom prst="rect">
              <a:avLst/>
            </a:prstGeom>
            <a:noFill/>
          </p:spPr>
          <p:txBody>
            <a:bodyPr wrap="none" rtlCol="0">
              <a:spAutoFit/>
            </a:bodyPr>
            <a:lstStyle/>
            <a:p>
              <a:r>
                <a:rPr lang="en-US" sz="1200" dirty="0">
                  <a:solidFill>
                    <a:schemeClr val="bg1"/>
                  </a:solidFill>
                  <a:latin typeface="+mn-lt"/>
                </a:rPr>
                <a:t>Binding affinity predicted by a scoring function</a:t>
              </a:r>
              <a:endParaRPr lang="en-GB" sz="1200" dirty="0">
                <a:solidFill>
                  <a:schemeClr val="bg1"/>
                </a:solidFill>
                <a:latin typeface="+mn-lt"/>
              </a:endParaRPr>
            </a:p>
          </p:txBody>
        </p:sp>
      </p:grpSp>
      <p:sp>
        <p:nvSpPr>
          <p:cNvPr id="4" name="Slide Number Placeholder 2">
            <a:extLst>
              <a:ext uri="{FF2B5EF4-FFF2-40B4-BE49-F238E27FC236}">
                <a16:creationId xmlns:a16="http://schemas.microsoft.com/office/drawing/2014/main" id="{40D49818-9646-A0FA-DB68-229C2550C2DF}"/>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4</a:t>
            </a:fld>
            <a:endParaRPr lang="en-GB" dirty="0">
              <a:solidFill>
                <a:schemeClr val="bg1"/>
              </a:solidFill>
              <a:latin typeface="+mn-lt"/>
            </a:endParaRPr>
          </a:p>
        </p:txBody>
      </p:sp>
    </p:spTree>
    <p:extLst>
      <p:ext uri="{BB962C8B-B14F-4D97-AF65-F5344CB8AC3E}">
        <p14:creationId xmlns:p14="http://schemas.microsoft.com/office/powerpoint/2010/main" val="181587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A472-C47F-E6D6-F7DB-94E7822646CD}"/>
              </a:ext>
            </a:extLst>
          </p:cNvPr>
          <p:cNvSpPr>
            <a:spLocks noGrp="1"/>
          </p:cNvSpPr>
          <p:nvPr>
            <p:ph type="ctrTitle"/>
          </p:nvPr>
        </p:nvSpPr>
        <p:spPr>
          <a:xfrm>
            <a:off x="253772" y="699542"/>
            <a:ext cx="9020268" cy="432048"/>
          </a:xfrm>
        </p:spPr>
        <p:txBody>
          <a:bodyPr/>
          <a:lstStyle/>
          <a:p>
            <a:r>
              <a:rPr lang="en-US" dirty="0"/>
              <a:t>Binding Affinity Prediction: Compare between 3 docking software</a:t>
            </a:r>
            <a:endParaRPr lang="en-GB" dirty="0"/>
          </a:p>
        </p:txBody>
      </p:sp>
      <p:graphicFrame>
        <p:nvGraphicFramePr>
          <p:cNvPr id="10" name="Table 9">
            <a:extLst>
              <a:ext uri="{FF2B5EF4-FFF2-40B4-BE49-F238E27FC236}">
                <a16:creationId xmlns:a16="http://schemas.microsoft.com/office/drawing/2014/main" id="{B65DF754-9F67-36C1-F995-10F9D54295EF}"/>
              </a:ext>
            </a:extLst>
          </p:cNvPr>
          <p:cNvGraphicFramePr>
            <a:graphicFrameLocks noGrp="1"/>
          </p:cNvGraphicFramePr>
          <p:nvPr>
            <p:extLst>
              <p:ext uri="{D42A27DB-BD31-4B8C-83A1-F6EECF244321}">
                <p14:modId xmlns:p14="http://schemas.microsoft.com/office/powerpoint/2010/main" val="100217926"/>
              </p:ext>
            </p:extLst>
          </p:nvPr>
        </p:nvGraphicFramePr>
        <p:xfrm>
          <a:off x="1020980" y="1646160"/>
          <a:ext cx="7102040" cy="1747520"/>
        </p:xfrm>
        <a:graphic>
          <a:graphicData uri="http://schemas.openxmlformats.org/drawingml/2006/table">
            <a:tbl>
              <a:tblPr firstRow="1" bandRow="1">
                <a:tableStyleId>{073A0DAA-6AF3-43AB-8588-CEC1D06C72B9}</a:tableStyleId>
              </a:tblPr>
              <a:tblGrid>
                <a:gridCol w="1254443">
                  <a:extLst>
                    <a:ext uri="{9D8B030D-6E8A-4147-A177-3AD203B41FA5}">
                      <a16:colId xmlns:a16="http://schemas.microsoft.com/office/drawing/2014/main" val="514213988"/>
                    </a:ext>
                  </a:extLst>
                </a:gridCol>
                <a:gridCol w="2778253">
                  <a:extLst>
                    <a:ext uri="{9D8B030D-6E8A-4147-A177-3AD203B41FA5}">
                      <a16:colId xmlns:a16="http://schemas.microsoft.com/office/drawing/2014/main" val="2841534719"/>
                    </a:ext>
                  </a:extLst>
                </a:gridCol>
                <a:gridCol w="3069344">
                  <a:extLst>
                    <a:ext uri="{9D8B030D-6E8A-4147-A177-3AD203B41FA5}">
                      <a16:colId xmlns:a16="http://schemas.microsoft.com/office/drawing/2014/main" val="2115980538"/>
                    </a:ext>
                  </a:extLst>
                </a:gridCol>
              </a:tblGrid>
              <a:tr h="370840">
                <a:tc>
                  <a:txBody>
                    <a:bodyPr/>
                    <a:lstStyle/>
                    <a:p>
                      <a:pPr algn="ctr"/>
                      <a:r>
                        <a:rPr lang="en-US" dirty="0">
                          <a:ln>
                            <a:noFill/>
                          </a:ln>
                          <a:solidFill>
                            <a:schemeClr val="bg1"/>
                          </a:solidFill>
                        </a:rPr>
                        <a:t>Software</a:t>
                      </a:r>
                      <a:endParaRPr lang="en-GB" dirty="0">
                        <a:ln>
                          <a:noFill/>
                        </a:ln>
                        <a:solidFill>
                          <a:schemeClr val="bg1"/>
                        </a:solidFill>
                      </a:endParaRPr>
                    </a:p>
                  </a:txBody>
                  <a:tcPr anchor="ctr">
                    <a:solidFill>
                      <a:srgbClr val="09091E"/>
                    </a:solidFill>
                  </a:tcPr>
                </a:tc>
                <a:tc>
                  <a:txBody>
                    <a:bodyPr/>
                    <a:lstStyle/>
                    <a:p>
                      <a:pPr algn="ctr"/>
                      <a:r>
                        <a:rPr lang="en-US" dirty="0">
                          <a:ln>
                            <a:noFill/>
                          </a:ln>
                          <a:solidFill>
                            <a:schemeClr val="bg1"/>
                          </a:solidFill>
                        </a:rPr>
                        <a:t>Scoring Function</a:t>
                      </a:r>
                      <a:endParaRPr lang="en-GB" dirty="0">
                        <a:ln>
                          <a:noFill/>
                        </a:ln>
                        <a:solidFill>
                          <a:schemeClr val="bg1"/>
                        </a:solidFill>
                      </a:endParaRPr>
                    </a:p>
                  </a:txBody>
                  <a:tcPr anchor="ctr">
                    <a:solidFill>
                      <a:srgbClr val="09091E"/>
                    </a:solidFill>
                  </a:tcPr>
                </a:tc>
                <a:tc>
                  <a:txBody>
                    <a:bodyPr/>
                    <a:lstStyle/>
                    <a:p>
                      <a:pPr algn="ctr"/>
                      <a:r>
                        <a:rPr lang="en-US" dirty="0">
                          <a:ln>
                            <a:noFill/>
                          </a:ln>
                          <a:solidFill>
                            <a:schemeClr val="bg1"/>
                          </a:solidFill>
                        </a:rPr>
                        <a:t>Docking Algorithm</a:t>
                      </a:r>
                      <a:endParaRPr lang="en-GB" dirty="0">
                        <a:ln>
                          <a:noFill/>
                        </a:ln>
                        <a:solidFill>
                          <a:schemeClr val="bg1"/>
                        </a:solidFill>
                      </a:endParaRPr>
                    </a:p>
                  </a:txBody>
                  <a:tcPr anchor="ctr">
                    <a:solidFill>
                      <a:srgbClr val="09091E"/>
                    </a:solidFill>
                  </a:tcPr>
                </a:tc>
                <a:extLst>
                  <a:ext uri="{0D108BD9-81ED-4DB2-BD59-A6C34878D82A}">
                    <a16:rowId xmlns:a16="http://schemas.microsoft.com/office/drawing/2014/main" val="2737351473"/>
                  </a:ext>
                </a:extLst>
              </a:tr>
              <a:tr h="370840">
                <a:tc>
                  <a:txBody>
                    <a:bodyPr/>
                    <a:lstStyle/>
                    <a:p>
                      <a:pPr algn="ctr"/>
                      <a:r>
                        <a:rPr lang="en-US" dirty="0" err="1">
                          <a:ln>
                            <a:noFill/>
                          </a:ln>
                          <a:solidFill>
                            <a:srgbClr val="09091E"/>
                          </a:solidFill>
                        </a:rPr>
                        <a:t>Autodock</a:t>
                      </a:r>
                      <a:r>
                        <a:rPr lang="en-US" dirty="0">
                          <a:ln>
                            <a:noFill/>
                          </a:ln>
                          <a:solidFill>
                            <a:srgbClr val="09091E"/>
                          </a:solidFill>
                        </a:rPr>
                        <a:t> Vina</a:t>
                      </a:r>
                      <a:endParaRPr lang="en-GB" dirty="0">
                        <a:ln>
                          <a:noFill/>
                        </a:ln>
                        <a:solidFill>
                          <a:srgbClr val="09091E"/>
                        </a:solidFill>
                      </a:endParaRPr>
                    </a:p>
                  </a:txBody>
                  <a:tcPr anchor="ctr"/>
                </a:tc>
                <a:tc>
                  <a:txBody>
                    <a:bodyPr/>
                    <a:lstStyle/>
                    <a:p>
                      <a:pPr algn="ctr"/>
                      <a:r>
                        <a:rPr lang="en-GB" sz="1350" b="0" i="0" kern="1200" dirty="0">
                          <a:solidFill>
                            <a:schemeClr val="tx1"/>
                          </a:solidFill>
                          <a:effectLst/>
                          <a:latin typeface="+mn-lt"/>
                          <a:ea typeface="+mn-ea"/>
                          <a:cs typeface="+mn-cs"/>
                        </a:rPr>
                        <a:t>Knowledge-based + empirical</a:t>
                      </a:r>
                      <a:endParaRPr lang="en-GB" dirty="0">
                        <a:ln>
                          <a:noFill/>
                        </a:ln>
                        <a:solidFill>
                          <a:schemeClr val="tx1"/>
                        </a:solidFill>
                      </a:endParaRPr>
                    </a:p>
                  </a:txBody>
                  <a:tcPr anchor="ctr"/>
                </a:tc>
                <a:tc>
                  <a:txBody>
                    <a:bodyPr/>
                    <a:lstStyle/>
                    <a:p>
                      <a:pPr algn="ctr"/>
                      <a:r>
                        <a:rPr lang="en-GB" dirty="0">
                          <a:ln>
                            <a:noFill/>
                          </a:ln>
                          <a:solidFill>
                            <a:srgbClr val="09091E"/>
                          </a:solidFill>
                        </a:rPr>
                        <a:t>Genetic algorithm + Quasi-Newton (BFGS)</a:t>
                      </a:r>
                    </a:p>
                  </a:txBody>
                  <a:tcPr anchor="ctr"/>
                </a:tc>
                <a:extLst>
                  <a:ext uri="{0D108BD9-81ED-4DB2-BD59-A6C34878D82A}">
                    <a16:rowId xmlns:a16="http://schemas.microsoft.com/office/drawing/2014/main" val="1791488289"/>
                  </a:ext>
                </a:extLst>
              </a:tr>
              <a:tr h="370840">
                <a:tc>
                  <a:txBody>
                    <a:bodyPr/>
                    <a:lstStyle/>
                    <a:p>
                      <a:pPr algn="ctr"/>
                      <a:r>
                        <a:rPr lang="en-US" dirty="0" err="1">
                          <a:ln>
                            <a:noFill/>
                          </a:ln>
                          <a:solidFill>
                            <a:srgbClr val="09091E"/>
                          </a:solidFill>
                        </a:rPr>
                        <a:t>rDock</a:t>
                      </a:r>
                      <a:endParaRPr lang="en-GB" dirty="0">
                        <a:ln>
                          <a:noFill/>
                        </a:ln>
                        <a:solidFill>
                          <a:srgbClr val="09091E"/>
                        </a:solidFill>
                      </a:endParaRPr>
                    </a:p>
                  </a:txBody>
                  <a:tcPr anchor="ctr"/>
                </a:tc>
                <a:tc>
                  <a:txBody>
                    <a:bodyPr/>
                    <a:lstStyle/>
                    <a:p>
                      <a:pPr algn="ctr"/>
                      <a:r>
                        <a:rPr lang="en-GB" sz="1350" b="0" i="0" kern="1200" dirty="0">
                          <a:solidFill>
                            <a:schemeClr val="tx1"/>
                          </a:solidFill>
                          <a:effectLst/>
                          <a:latin typeface="+mn-lt"/>
                          <a:ea typeface="+mn-ea"/>
                          <a:cs typeface="+mn-cs"/>
                        </a:rPr>
                        <a:t>Empirical</a:t>
                      </a:r>
                      <a:endParaRPr lang="en-GB" dirty="0">
                        <a:ln>
                          <a:noFill/>
                        </a:ln>
                        <a:solidFill>
                          <a:schemeClr val="tx1"/>
                        </a:solidFill>
                      </a:endParaRPr>
                    </a:p>
                  </a:txBody>
                  <a:tcPr anchor="ctr"/>
                </a:tc>
                <a:tc>
                  <a:txBody>
                    <a:bodyPr/>
                    <a:lstStyle/>
                    <a:p>
                      <a:pPr algn="ctr"/>
                      <a:r>
                        <a:rPr lang="en-GB" dirty="0">
                          <a:ln>
                            <a:noFill/>
                          </a:ln>
                          <a:solidFill>
                            <a:srgbClr val="09091E"/>
                          </a:solidFill>
                        </a:rPr>
                        <a:t>Genetic algorithm + Monte Carlo</a:t>
                      </a:r>
                    </a:p>
                  </a:txBody>
                  <a:tcPr anchor="ctr"/>
                </a:tc>
                <a:extLst>
                  <a:ext uri="{0D108BD9-81ED-4DB2-BD59-A6C34878D82A}">
                    <a16:rowId xmlns:a16="http://schemas.microsoft.com/office/drawing/2014/main" val="1798274326"/>
                  </a:ext>
                </a:extLst>
              </a:tr>
              <a:tr h="370840">
                <a:tc>
                  <a:txBody>
                    <a:bodyPr/>
                    <a:lstStyle/>
                    <a:p>
                      <a:pPr algn="ctr"/>
                      <a:r>
                        <a:rPr lang="en-US" dirty="0">
                          <a:ln>
                            <a:noFill/>
                          </a:ln>
                          <a:solidFill>
                            <a:srgbClr val="09091E"/>
                          </a:solidFill>
                        </a:rPr>
                        <a:t>Flare</a:t>
                      </a:r>
                      <a:endParaRPr lang="en-GB" dirty="0">
                        <a:ln>
                          <a:noFill/>
                        </a:ln>
                        <a:solidFill>
                          <a:srgbClr val="09091E"/>
                        </a:solidFill>
                      </a:endParaRPr>
                    </a:p>
                  </a:txBody>
                  <a:tcPr anchor="ctr"/>
                </a:tc>
                <a:tc>
                  <a:txBody>
                    <a:bodyPr/>
                    <a:lstStyle/>
                    <a:p>
                      <a:pPr algn="ctr"/>
                      <a:r>
                        <a:rPr lang="en-GB" sz="1350" b="0" i="0" kern="1200" dirty="0">
                          <a:solidFill>
                            <a:schemeClr val="tx1"/>
                          </a:solidFill>
                          <a:effectLst/>
                          <a:latin typeface="+mn-lt"/>
                          <a:ea typeface="+mn-ea"/>
                          <a:cs typeface="+mn-cs"/>
                        </a:rPr>
                        <a:t>Knowledge-based + empirical </a:t>
                      </a:r>
                      <a:endParaRPr lang="en-GB" dirty="0">
                        <a:ln>
                          <a:noFill/>
                        </a:ln>
                        <a:solidFill>
                          <a:schemeClr val="tx1"/>
                        </a:solidFill>
                      </a:endParaRPr>
                    </a:p>
                  </a:txBody>
                  <a:tcPr anchor="ctr"/>
                </a:tc>
                <a:tc>
                  <a:txBody>
                    <a:bodyPr/>
                    <a:lstStyle/>
                    <a:p>
                      <a:pPr algn="ctr"/>
                      <a:r>
                        <a:rPr lang="en-GB" sz="1350" b="0" i="0" kern="1200" dirty="0">
                          <a:solidFill>
                            <a:schemeClr val="dk1"/>
                          </a:solidFill>
                          <a:effectLst/>
                          <a:latin typeface="+mn-lt"/>
                          <a:ea typeface="+mn-ea"/>
                          <a:cs typeface="+mn-cs"/>
                        </a:rPr>
                        <a:t>Genetic algorithm +  </a:t>
                      </a:r>
                      <a:r>
                        <a:rPr lang="en-GB" sz="1350" kern="1200" dirty="0">
                          <a:solidFill>
                            <a:schemeClr val="dk1"/>
                          </a:solidFill>
                          <a:effectLst/>
                          <a:latin typeface="+mn-lt"/>
                          <a:ea typeface="+mn-ea"/>
                          <a:cs typeface="+mn-cs"/>
                        </a:rPr>
                        <a:t>Pseudo Solis-Wets (PSW) optimisation</a:t>
                      </a:r>
                      <a:endParaRPr lang="en-GB" dirty="0">
                        <a:ln>
                          <a:noFill/>
                        </a:ln>
                        <a:solidFill>
                          <a:srgbClr val="09091E"/>
                        </a:solidFill>
                      </a:endParaRPr>
                    </a:p>
                  </a:txBody>
                  <a:tcPr anchor="ctr"/>
                </a:tc>
                <a:extLst>
                  <a:ext uri="{0D108BD9-81ED-4DB2-BD59-A6C34878D82A}">
                    <a16:rowId xmlns:a16="http://schemas.microsoft.com/office/drawing/2014/main" val="1142174434"/>
                  </a:ext>
                </a:extLst>
              </a:tr>
            </a:tbl>
          </a:graphicData>
        </a:graphic>
      </p:graphicFrame>
      <p:sp>
        <p:nvSpPr>
          <p:cNvPr id="4" name="TextBox 3">
            <a:extLst>
              <a:ext uri="{FF2B5EF4-FFF2-40B4-BE49-F238E27FC236}">
                <a16:creationId xmlns:a16="http://schemas.microsoft.com/office/drawing/2014/main" id="{3B93161A-A67C-44D4-4CAA-BFDEB7EB9A06}"/>
              </a:ext>
            </a:extLst>
          </p:cNvPr>
          <p:cNvSpPr txBox="1"/>
          <p:nvPr/>
        </p:nvSpPr>
        <p:spPr>
          <a:xfrm>
            <a:off x="467544" y="4640596"/>
            <a:ext cx="8676456" cy="507831"/>
          </a:xfrm>
          <a:prstGeom prst="rect">
            <a:avLst/>
          </a:prstGeom>
          <a:noFill/>
        </p:spPr>
        <p:txBody>
          <a:bodyPr wrap="square" rtlCol="0">
            <a:spAutoFit/>
          </a:bodyPr>
          <a:lstStyle/>
          <a:p>
            <a:pPr marL="228600" indent="-228600">
              <a:buFont typeface="+mj-lt"/>
              <a:buAutoNum type="arabicPeriod"/>
            </a:pPr>
            <a:r>
              <a:rPr lang="en-GB" sz="900" dirty="0">
                <a:solidFill>
                  <a:schemeClr val="bg1"/>
                </a:solidFill>
                <a:effectLst/>
                <a:latin typeface="+mn-lt"/>
                <a:ea typeface="等线" panose="02010600030101010101" pitchFamily="2" charset="-122"/>
              </a:rPr>
              <a:t>M. E. Buckley, A. R. N. </a:t>
            </a:r>
            <a:r>
              <a:rPr lang="en-GB" sz="900" dirty="0" err="1">
                <a:solidFill>
                  <a:schemeClr val="bg1"/>
                </a:solidFill>
                <a:effectLst/>
                <a:latin typeface="+mn-lt"/>
                <a:ea typeface="等线" panose="02010600030101010101" pitchFamily="2" charset="-122"/>
              </a:rPr>
              <a:t>Ndukwe</a:t>
            </a:r>
            <a:r>
              <a:rPr lang="en-GB" sz="900" dirty="0">
                <a:solidFill>
                  <a:schemeClr val="bg1"/>
                </a:solidFill>
                <a:effectLst/>
                <a:latin typeface="+mn-lt"/>
                <a:ea typeface="等线" panose="02010600030101010101" pitchFamily="2" charset="-122"/>
              </a:rPr>
              <a:t>, P. C. Nair, S. Rana, K. E. </a:t>
            </a:r>
            <a:r>
              <a:rPr lang="en-GB" sz="900" dirty="0" err="1">
                <a:solidFill>
                  <a:schemeClr val="bg1"/>
                </a:solidFill>
                <a:effectLst/>
                <a:latin typeface="+mn-lt"/>
                <a:ea typeface="等线" panose="02010600030101010101" pitchFamily="2" charset="-122"/>
              </a:rPr>
              <a:t>Fairfull</a:t>
            </a:r>
            <a:r>
              <a:rPr lang="en-GB" sz="900" dirty="0">
                <a:solidFill>
                  <a:schemeClr val="bg1"/>
                </a:solidFill>
                <a:effectLst/>
                <a:latin typeface="+mn-lt"/>
                <a:ea typeface="等线" panose="02010600030101010101" pitchFamily="2" charset="-122"/>
              </a:rPr>
              <a:t>-Smith and N. S. Gandhi, Comparative Assessment of Docking Programs for Docking and Virtual Screening of Ribosomal Oxazolidinone Antibacterial Agents, </a:t>
            </a:r>
            <a:r>
              <a:rPr lang="en-GB" sz="900" i="1" dirty="0">
                <a:solidFill>
                  <a:schemeClr val="bg1"/>
                </a:solidFill>
                <a:effectLst/>
                <a:latin typeface="+mn-lt"/>
                <a:ea typeface="等线" panose="02010600030101010101" pitchFamily="2" charset="-122"/>
              </a:rPr>
              <a:t>Antibiotics (Basel)</a:t>
            </a:r>
            <a:r>
              <a:rPr lang="en-GB" sz="900" dirty="0">
                <a:solidFill>
                  <a:schemeClr val="bg1"/>
                </a:solidFill>
                <a:effectLst/>
                <a:latin typeface="+mn-lt"/>
                <a:ea typeface="等线" panose="02010600030101010101" pitchFamily="2" charset="-122"/>
              </a:rPr>
              <a:t>, 2023, </a:t>
            </a:r>
            <a:r>
              <a:rPr lang="en-GB" sz="900" b="1" dirty="0">
                <a:solidFill>
                  <a:schemeClr val="bg1"/>
                </a:solidFill>
                <a:effectLst/>
                <a:latin typeface="+mn-lt"/>
                <a:ea typeface="等线" panose="02010600030101010101" pitchFamily="2" charset="-122"/>
              </a:rPr>
              <a:t>12</a:t>
            </a:r>
            <a:r>
              <a:rPr lang="en-GB" sz="900" dirty="0">
                <a:solidFill>
                  <a:schemeClr val="bg1"/>
                </a:solidFill>
                <a:effectLst/>
                <a:latin typeface="+mn-lt"/>
                <a:ea typeface="等线" panose="02010600030101010101" pitchFamily="2" charset="-122"/>
              </a:rPr>
              <a:t>, 463.</a:t>
            </a:r>
          </a:p>
          <a:p>
            <a:pPr marL="228600" indent="-228600">
              <a:buFont typeface="+mj-lt"/>
              <a:buAutoNum type="arabicPeriod"/>
            </a:pPr>
            <a:r>
              <a:rPr lang="en-GB" sz="900" dirty="0">
                <a:solidFill>
                  <a:schemeClr val="bg1"/>
                </a:solidFill>
                <a:latin typeface="+mn-lt"/>
              </a:rPr>
              <a:t>Flare Docking, https://nodepit.com/node/com.cressetgroup.knime.nodes.flare.docking.DockingNodeFactory, (accessed 1 May 2024)</a:t>
            </a:r>
          </a:p>
        </p:txBody>
      </p:sp>
      <p:sp>
        <p:nvSpPr>
          <p:cNvPr id="5" name="Slide Number Placeholder 2">
            <a:extLst>
              <a:ext uri="{FF2B5EF4-FFF2-40B4-BE49-F238E27FC236}">
                <a16:creationId xmlns:a16="http://schemas.microsoft.com/office/drawing/2014/main" id="{F3D06C70-788D-E727-8A2B-448A9D535744}"/>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5</a:t>
            </a:fld>
            <a:endParaRPr lang="en-GB" dirty="0">
              <a:solidFill>
                <a:schemeClr val="bg1"/>
              </a:solidFill>
              <a:latin typeface="+mn-lt"/>
            </a:endParaRPr>
          </a:p>
        </p:txBody>
      </p:sp>
    </p:spTree>
    <p:extLst>
      <p:ext uri="{BB962C8B-B14F-4D97-AF65-F5344CB8AC3E}">
        <p14:creationId xmlns:p14="http://schemas.microsoft.com/office/powerpoint/2010/main" val="199290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F0D53-7814-5237-F23C-3DEF58248149}"/>
              </a:ext>
            </a:extLst>
          </p:cNvPr>
          <p:cNvSpPr>
            <a:spLocks noGrp="1"/>
          </p:cNvSpPr>
          <p:nvPr>
            <p:ph idx="1"/>
          </p:nvPr>
        </p:nvSpPr>
        <p:spPr>
          <a:xfrm>
            <a:off x="464342" y="699542"/>
            <a:ext cx="8215315" cy="2755706"/>
          </a:xfrm>
        </p:spPr>
        <p:txBody>
          <a:bodyPr/>
          <a:lstStyle/>
          <a:p>
            <a:r>
              <a:rPr lang="en-GB" b="1" dirty="0"/>
              <a:t>BFGS (</a:t>
            </a:r>
            <a:r>
              <a:rPr lang="en-GB" b="1" dirty="0" err="1"/>
              <a:t>Broyden</a:t>
            </a:r>
            <a:r>
              <a:rPr lang="en-GB" b="1" dirty="0"/>
              <a:t>-Fletcher-Goldfarb-</a:t>
            </a:r>
            <a:r>
              <a:rPr lang="en-GB" b="1" dirty="0" err="1"/>
              <a:t>Shanno</a:t>
            </a:r>
            <a:r>
              <a:rPr lang="en-GB" b="1" dirty="0"/>
              <a:t>):  </a:t>
            </a:r>
            <a:r>
              <a:rPr lang="en-GB" dirty="0"/>
              <a:t>numerical optimisation, approximates the gradient of the function to make smart guesses about the direction to head towards next to approach the optimal point more quickly.  (similar to gradient descent). </a:t>
            </a:r>
          </a:p>
          <a:p>
            <a:r>
              <a:rPr lang="en-GB" b="1" dirty="0"/>
              <a:t>Monte Carlo optimisation: </a:t>
            </a:r>
            <a:r>
              <a:rPr lang="en-GB" dirty="0"/>
              <a:t>repeatedly sampling from a probability distribution that represents the uncertainty or variability of the problem parameters</a:t>
            </a:r>
          </a:p>
          <a:p>
            <a:r>
              <a:rPr lang="en-GB" b="1" dirty="0"/>
              <a:t>Pseudo Solis-Wets (PSW): </a:t>
            </a:r>
            <a:r>
              <a:rPr lang="en-GB" dirty="0"/>
              <a:t>numerical optimisation, generates random perturbations around the current solution, adjusting these perturbations based on their success in improving the objective function, and dynamically modifying the variance of these perturbations. </a:t>
            </a:r>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19D21A31-64E4-EB6D-E53C-C7C899644774}"/>
              </a:ext>
            </a:extLst>
          </p:cNvPr>
          <p:cNvSpPr>
            <a:spLocks noGrp="1"/>
          </p:cNvSpPr>
          <p:nvPr>
            <p:ph type="sldNum" sz="quarter" idx="4"/>
          </p:nvPr>
        </p:nvSpPr>
        <p:spPr/>
        <p:txBody>
          <a:bodyPr/>
          <a:lstStyle/>
          <a:p>
            <a:fld id="{DC429F71-6A01-4961-975F-7F4C115CEFEF}" type="slidenum">
              <a:rPr lang="en-GB" smtClean="0"/>
              <a:pPr/>
              <a:t>6</a:t>
            </a:fld>
            <a:endParaRPr lang="en-GB" dirty="0"/>
          </a:p>
        </p:txBody>
      </p:sp>
    </p:spTree>
    <p:extLst>
      <p:ext uri="{BB962C8B-B14F-4D97-AF65-F5344CB8AC3E}">
        <p14:creationId xmlns:p14="http://schemas.microsoft.com/office/powerpoint/2010/main" val="236498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EA59-BFA9-DD82-0EF0-EE84411310E9}"/>
              </a:ext>
            </a:extLst>
          </p:cNvPr>
          <p:cNvSpPr>
            <a:spLocks noGrp="1"/>
          </p:cNvSpPr>
          <p:nvPr>
            <p:ph type="ctrTitle"/>
          </p:nvPr>
        </p:nvSpPr>
        <p:spPr/>
        <p:txBody>
          <a:bodyPr/>
          <a:lstStyle/>
          <a:p>
            <a:r>
              <a:rPr lang="en-US" dirty="0"/>
              <a:t>Scoring Functions</a:t>
            </a:r>
            <a:endParaRPr lang="en-GB" dirty="0"/>
          </a:p>
        </p:txBody>
      </p:sp>
      <p:sp>
        <p:nvSpPr>
          <p:cNvPr id="3" name="Content Placeholder 2">
            <a:extLst>
              <a:ext uri="{FF2B5EF4-FFF2-40B4-BE49-F238E27FC236}">
                <a16:creationId xmlns:a16="http://schemas.microsoft.com/office/drawing/2014/main" id="{1685E754-7B38-69CC-FBAE-E4FF1251F10D}"/>
              </a:ext>
            </a:extLst>
          </p:cNvPr>
          <p:cNvSpPr>
            <a:spLocks noGrp="1"/>
          </p:cNvSpPr>
          <p:nvPr>
            <p:ph idx="1"/>
          </p:nvPr>
        </p:nvSpPr>
        <p:spPr/>
        <p:txBody>
          <a:bodyPr/>
          <a:lstStyle/>
          <a:p>
            <a:r>
              <a:rPr lang="en-GB" b="1" dirty="0"/>
              <a:t>Knowledge-based: </a:t>
            </a:r>
            <a:r>
              <a:rPr lang="en-GB" dirty="0"/>
              <a:t>stat data from known complexes to predict interactions in new complexes.</a:t>
            </a:r>
          </a:p>
          <a:p>
            <a:r>
              <a:rPr lang="en-GB" b="1" dirty="0"/>
              <a:t>Empirical-based: </a:t>
            </a:r>
            <a:r>
              <a:rPr lang="en-GB" dirty="0"/>
              <a:t>Fitting maths models to exp data, to take into account physical interactions e.g. H-bonds, hydrophobic effects, VDW, electrostatic interactions; others: </a:t>
            </a:r>
            <a:r>
              <a:rPr lang="en-GB" dirty="0" err="1"/>
              <a:t>desolvation</a:t>
            </a:r>
            <a:r>
              <a:rPr lang="en-GB" dirty="0"/>
              <a:t> upon binding</a:t>
            </a:r>
          </a:p>
          <a:p>
            <a:endParaRPr lang="en-GB" dirty="0"/>
          </a:p>
        </p:txBody>
      </p:sp>
      <p:sp>
        <p:nvSpPr>
          <p:cNvPr id="4" name="Slide Number Placeholder 3">
            <a:extLst>
              <a:ext uri="{FF2B5EF4-FFF2-40B4-BE49-F238E27FC236}">
                <a16:creationId xmlns:a16="http://schemas.microsoft.com/office/drawing/2014/main" id="{D2045AB4-80E9-13B6-BED2-EAE1813A262A}"/>
              </a:ext>
            </a:extLst>
          </p:cNvPr>
          <p:cNvSpPr>
            <a:spLocks noGrp="1"/>
          </p:cNvSpPr>
          <p:nvPr>
            <p:ph type="sldNum" sz="quarter" idx="4"/>
          </p:nvPr>
        </p:nvSpPr>
        <p:spPr/>
        <p:txBody>
          <a:bodyPr/>
          <a:lstStyle/>
          <a:p>
            <a:fld id="{DC429F71-6A01-4961-975F-7F4C115CEFEF}" type="slidenum">
              <a:rPr lang="en-GB" smtClean="0"/>
              <a:pPr/>
              <a:t>7</a:t>
            </a:fld>
            <a:endParaRPr lang="en-GB" dirty="0"/>
          </a:p>
        </p:txBody>
      </p:sp>
    </p:spTree>
    <p:extLst>
      <p:ext uri="{BB962C8B-B14F-4D97-AF65-F5344CB8AC3E}">
        <p14:creationId xmlns:p14="http://schemas.microsoft.com/office/powerpoint/2010/main" val="296839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93210-5193-3C7E-D362-80B54657C4E1}"/>
              </a:ext>
            </a:extLst>
          </p:cNvPr>
          <p:cNvSpPr>
            <a:spLocks noGrp="1"/>
          </p:cNvSpPr>
          <p:nvPr>
            <p:ph type="ctrTitle"/>
          </p:nvPr>
        </p:nvSpPr>
        <p:spPr>
          <a:xfrm>
            <a:off x="395288" y="299522"/>
            <a:ext cx="8077197" cy="432048"/>
          </a:xfrm>
        </p:spPr>
        <p:txBody>
          <a:bodyPr/>
          <a:lstStyle/>
          <a:p>
            <a:r>
              <a:rPr lang="en-US" dirty="0"/>
              <a:t>Docking Algorithms and why they can be random</a:t>
            </a:r>
            <a:endParaRPr lang="en-GB" dirty="0"/>
          </a:p>
        </p:txBody>
      </p:sp>
      <p:sp>
        <p:nvSpPr>
          <p:cNvPr id="3" name="Content Placeholder 2">
            <a:extLst>
              <a:ext uri="{FF2B5EF4-FFF2-40B4-BE49-F238E27FC236}">
                <a16:creationId xmlns:a16="http://schemas.microsoft.com/office/drawing/2014/main" id="{DD041CEA-0B80-8123-BD6E-1308307EC9A6}"/>
              </a:ext>
            </a:extLst>
          </p:cNvPr>
          <p:cNvSpPr>
            <a:spLocks noGrp="1"/>
          </p:cNvSpPr>
          <p:nvPr>
            <p:ph idx="1"/>
          </p:nvPr>
        </p:nvSpPr>
        <p:spPr>
          <a:xfrm>
            <a:off x="395288" y="787892"/>
            <a:ext cx="8215315" cy="3096046"/>
          </a:xfrm>
        </p:spPr>
        <p:txBody>
          <a:bodyPr/>
          <a:lstStyle/>
          <a:p>
            <a:pPr marL="0" indent="0">
              <a:buNone/>
            </a:pPr>
            <a:r>
              <a:rPr lang="en-GB" dirty="0">
                <a:effectLst/>
              </a:rPr>
              <a:t>The genetic algorithm comprises the following steps: </a:t>
            </a:r>
          </a:p>
          <a:p>
            <a:pPr marL="0" indent="0">
              <a:buNone/>
            </a:pPr>
            <a:r>
              <a:rPr lang="en-GB" dirty="0">
                <a:effectLst/>
              </a:rPr>
              <a:t>1.Generation of the initial pool (population) of individuals, randomly </a:t>
            </a:r>
            <a:r>
              <a:rPr lang="en-GB" b="1" dirty="0">
                <a:effectLst/>
              </a:rPr>
              <a:t>(this can cause drastically different ligand poses and local minima!)  </a:t>
            </a:r>
          </a:p>
          <a:p>
            <a:pPr marL="0" indent="0">
              <a:buNone/>
            </a:pPr>
            <a:r>
              <a:rPr lang="en-GB" dirty="0">
                <a:effectLst/>
              </a:rPr>
              <a:t>2.Until convergence of population is achieved: </a:t>
            </a:r>
          </a:p>
          <a:p>
            <a:pPr marL="300038" lvl="1" indent="0">
              <a:buNone/>
            </a:pPr>
            <a:r>
              <a:rPr lang="en-GB" dirty="0">
                <a:effectLst/>
              </a:rPr>
              <a:t>a)Common operators (crossover, mutations, optimisations) are applied </a:t>
            </a:r>
          </a:p>
          <a:p>
            <a:pPr marL="300038" lvl="1" indent="0">
              <a:buNone/>
            </a:pPr>
            <a:r>
              <a:rPr lang="en-GB" dirty="0">
                <a:effectLst/>
              </a:rPr>
              <a:t>b)Specific operators (crossover with individuals from elite niches, etc) are applied </a:t>
            </a:r>
          </a:p>
          <a:p>
            <a:pPr marL="300038" lvl="1" indent="0">
              <a:buNone/>
            </a:pPr>
            <a:r>
              <a:rPr lang="en-GB" dirty="0">
                <a:effectLst/>
              </a:rPr>
              <a:t>c)Individuals are divided into niches </a:t>
            </a:r>
          </a:p>
          <a:p>
            <a:pPr marL="300038" lvl="1" indent="0">
              <a:buNone/>
            </a:pPr>
            <a:r>
              <a:rPr lang="en-GB" dirty="0">
                <a:effectLst/>
              </a:rPr>
              <a:t>d)Individuals are selected for further rounds of evolution </a:t>
            </a:r>
          </a:p>
          <a:p>
            <a:pPr marL="0" indent="0">
              <a:buNone/>
            </a:pPr>
            <a:r>
              <a:rPr lang="en-GB" dirty="0">
                <a:effectLst/>
              </a:rPr>
              <a:t>3.Docked poses are optimised, ranked and ∆G-score is calculated </a:t>
            </a:r>
            <a:br>
              <a:rPr lang="en-GB" dirty="0">
                <a:effectLst/>
              </a:rPr>
            </a:br>
            <a:endParaRPr lang="en-GB" dirty="0">
              <a:effectLst/>
            </a:endParaRPr>
          </a:p>
          <a:p>
            <a:pPr marL="0" indent="0">
              <a:buNone/>
            </a:pPr>
            <a:r>
              <a:rPr lang="en-GB" dirty="0">
                <a:sym typeface="Wingdings" panose="05000000000000000000" pitchFamily="2" charset="2"/>
              </a:rPr>
              <a:t>Result  one ligand can present several local minima even when only using 1 software!</a:t>
            </a:r>
          </a:p>
        </p:txBody>
      </p:sp>
      <p:sp>
        <p:nvSpPr>
          <p:cNvPr id="4" name="Slide Number Placeholder 2">
            <a:extLst>
              <a:ext uri="{FF2B5EF4-FFF2-40B4-BE49-F238E27FC236}">
                <a16:creationId xmlns:a16="http://schemas.microsoft.com/office/drawing/2014/main" id="{652A9262-F5C3-6700-200D-B4F714BEADFA}"/>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8</a:t>
            </a:fld>
            <a:endParaRPr lang="en-GB" dirty="0">
              <a:solidFill>
                <a:schemeClr val="bg1"/>
              </a:solidFill>
              <a:latin typeface="+mn-lt"/>
            </a:endParaRPr>
          </a:p>
        </p:txBody>
      </p:sp>
    </p:spTree>
    <p:extLst>
      <p:ext uri="{BB962C8B-B14F-4D97-AF65-F5344CB8AC3E}">
        <p14:creationId xmlns:p14="http://schemas.microsoft.com/office/powerpoint/2010/main" val="3888290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A26C-5784-3DB6-AE9C-C7D7555044E9}"/>
              </a:ext>
            </a:extLst>
          </p:cNvPr>
          <p:cNvSpPr>
            <a:spLocks noGrp="1"/>
          </p:cNvSpPr>
          <p:nvPr>
            <p:ph type="ctrTitle"/>
          </p:nvPr>
        </p:nvSpPr>
        <p:spPr>
          <a:xfrm>
            <a:off x="472379" y="173673"/>
            <a:ext cx="8077197" cy="432048"/>
          </a:xfrm>
        </p:spPr>
        <p:txBody>
          <a:bodyPr/>
          <a:lstStyle/>
          <a:p>
            <a:r>
              <a:rPr lang="en-US" dirty="0"/>
              <a:t>How do </a:t>
            </a:r>
            <a:r>
              <a:rPr lang="en-US" dirty="0" err="1"/>
              <a:t>dG</a:t>
            </a:r>
            <a:r>
              <a:rPr lang="en-US" dirty="0"/>
              <a:t> results differ from software to software?</a:t>
            </a:r>
            <a:endParaRPr lang="en-GB" dirty="0"/>
          </a:p>
        </p:txBody>
      </p:sp>
      <p:sp>
        <p:nvSpPr>
          <p:cNvPr id="3" name="Content Placeholder 2">
            <a:extLst>
              <a:ext uri="{FF2B5EF4-FFF2-40B4-BE49-F238E27FC236}">
                <a16:creationId xmlns:a16="http://schemas.microsoft.com/office/drawing/2014/main" id="{CB7D9DFF-8528-1741-0B0E-C5857DFBCEE1}"/>
              </a:ext>
            </a:extLst>
          </p:cNvPr>
          <p:cNvSpPr>
            <a:spLocks noGrp="1"/>
          </p:cNvSpPr>
          <p:nvPr>
            <p:ph idx="1"/>
          </p:nvPr>
        </p:nvSpPr>
        <p:spPr>
          <a:xfrm>
            <a:off x="5558554" y="4806974"/>
            <a:ext cx="3523557" cy="325705"/>
          </a:xfrm>
        </p:spPr>
        <p:txBody>
          <a:bodyPr/>
          <a:lstStyle/>
          <a:p>
            <a:pPr marL="0" indent="0">
              <a:buNone/>
            </a:pPr>
            <a:r>
              <a:rPr lang="en-US" sz="1800" b="1" i="1" dirty="0">
                <a:cs typeface="Calibri" panose="020F0502020204030204"/>
              </a:rPr>
              <a:t>Significantly different predictions</a:t>
            </a:r>
          </a:p>
        </p:txBody>
      </p:sp>
      <p:graphicFrame>
        <p:nvGraphicFramePr>
          <p:cNvPr id="20" name="Table 19">
            <a:extLst>
              <a:ext uri="{FF2B5EF4-FFF2-40B4-BE49-F238E27FC236}">
                <a16:creationId xmlns:a16="http://schemas.microsoft.com/office/drawing/2014/main" id="{014FFAF1-FDC2-4FC1-2750-891E74D6F9A8}"/>
              </a:ext>
            </a:extLst>
          </p:cNvPr>
          <p:cNvGraphicFramePr>
            <a:graphicFrameLocks noGrp="1"/>
          </p:cNvGraphicFramePr>
          <p:nvPr>
            <p:extLst>
              <p:ext uri="{D42A27DB-BD31-4B8C-83A1-F6EECF244321}">
                <p14:modId xmlns:p14="http://schemas.microsoft.com/office/powerpoint/2010/main" val="2335903516"/>
              </p:ext>
            </p:extLst>
          </p:nvPr>
        </p:nvGraphicFramePr>
        <p:xfrm>
          <a:off x="5695723" y="3711784"/>
          <a:ext cx="3249220" cy="1036491"/>
        </p:xfrm>
        <a:graphic>
          <a:graphicData uri="http://schemas.openxmlformats.org/drawingml/2006/table">
            <a:tbl>
              <a:tblPr firstRow="1" bandRow="1">
                <a:tableStyleId>{073A0DAA-6AF3-43AB-8588-CEC1D06C72B9}</a:tableStyleId>
              </a:tblPr>
              <a:tblGrid>
                <a:gridCol w="1133483">
                  <a:extLst>
                    <a:ext uri="{9D8B030D-6E8A-4147-A177-3AD203B41FA5}">
                      <a16:colId xmlns:a16="http://schemas.microsoft.com/office/drawing/2014/main" val="1450765885"/>
                    </a:ext>
                  </a:extLst>
                </a:gridCol>
                <a:gridCol w="2115737">
                  <a:extLst>
                    <a:ext uri="{9D8B030D-6E8A-4147-A177-3AD203B41FA5}">
                      <a16:colId xmlns:a16="http://schemas.microsoft.com/office/drawing/2014/main" val="3369081337"/>
                    </a:ext>
                  </a:extLst>
                </a:gridCol>
              </a:tblGrid>
              <a:tr h="371285">
                <a:tc>
                  <a:txBody>
                    <a:bodyPr/>
                    <a:lstStyle/>
                    <a:p>
                      <a:pPr algn="ctr"/>
                      <a:r>
                        <a:rPr lang="en-GB" sz="1100" dirty="0"/>
                        <a:t>Pair</a:t>
                      </a:r>
                    </a:p>
                  </a:txBody>
                  <a:tcPr anchor="ct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GB" sz="1100" dirty="0"/>
                        <a:t>Independent t-test p-value</a:t>
                      </a:r>
                    </a:p>
                  </a:txBody>
                  <a:tcPr anchor="ctr"/>
                </a:tc>
                <a:extLst>
                  <a:ext uri="{0D108BD9-81ED-4DB2-BD59-A6C34878D82A}">
                    <a16:rowId xmlns:a16="http://schemas.microsoft.com/office/drawing/2014/main" val="3317784071"/>
                  </a:ext>
                </a:extLst>
              </a:tr>
              <a:tr h="244056">
                <a:tc>
                  <a:txBody>
                    <a:bodyPr/>
                    <a:lstStyle/>
                    <a:p>
                      <a:pPr algn="ctr" fontAlgn="b"/>
                      <a:r>
                        <a:rPr lang="en-GB" sz="1100" b="0" u="none" strike="noStrike" dirty="0" err="1">
                          <a:solidFill>
                            <a:srgbClr val="000000"/>
                          </a:solidFill>
                          <a:effectLst/>
                        </a:rPr>
                        <a:t>AutoDock</a:t>
                      </a:r>
                      <a:r>
                        <a:rPr lang="en-GB" sz="1100" b="0" u="none" strike="noStrike" dirty="0">
                          <a:solidFill>
                            <a:srgbClr val="000000"/>
                          </a:solidFill>
                          <a:effectLst/>
                        </a:rPr>
                        <a:t>-Flare</a:t>
                      </a:r>
                      <a:endParaRPr lang="en-GB" sz="11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GB" sz="1100" b="0" u="none" strike="noStrike" dirty="0">
                          <a:solidFill>
                            <a:srgbClr val="000000"/>
                          </a:solidFill>
                          <a:effectLst/>
                        </a:rPr>
                        <a:t>0.12</a:t>
                      </a:r>
                      <a:endParaRPr lang="en-GB" sz="1100" b="0" i="0"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027683892"/>
                  </a:ext>
                </a:extLst>
              </a:tr>
              <a:tr h="210575">
                <a:tc>
                  <a:txBody>
                    <a:bodyPr/>
                    <a:lstStyle/>
                    <a:p>
                      <a:pPr algn="ctr" fontAlgn="b"/>
                      <a:r>
                        <a:rPr lang="en-GB" sz="1100" b="1" i="1" u="none" strike="noStrike" dirty="0" err="1">
                          <a:solidFill>
                            <a:srgbClr val="000000"/>
                          </a:solidFill>
                          <a:effectLst/>
                        </a:rPr>
                        <a:t>AutoDock-rDock</a:t>
                      </a:r>
                      <a:endParaRPr lang="en-GB" sz="1100" b="1" i="1"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GB" sz="1100" b="1" i="1" u="none" strike="noStrike" dirty="0">
                          <a:solidFill>
                            <a:srgbClr val="000000"/>
                          </a:solidFill>
                          <a:effectLst/>
                        </a:rPr>
                        <a:t>0.012</a:t>
                      </a:r>
                      <a:endParaRPr lang="en-GB" sz="1100" b="1" i="1"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95636598"/>
                  </a:ext>
                </a:extLst>
              </a:tr>
              <a:tr h="210575">
                <a:tc>
                  <a:txBody>
                    <a:bodyPr/>
                    <a:lstStyle/>
                    <a:p>
                      <a:pPr algn="ctr" fontAlgn="b"/>
                      <a:r>
                        <a:rPr lang="en-GB" sz="1100" b="1" i="1" u="none" strike="noStrike" dirty="0">
                          <a:solidFill>
                            <a:srgbClr val="000000"/>
                          </a:solidFill>
                          <a:effectLst/>
                        </a:rPr>
                        <a:t>Flare-</a:t>
                      </a:r>
                      <a:r>
                        <a:rPr lang="en-GB" sz="1100" b="1" i="1" u="none" strike="noStrike" dirty="0" err="1">
                          <a:solidFill>
                            <a:srgbClr val="000000"/>
                          </a:solidFill>
                          <a:effectLst/>
                        </a:rPr>
                        <a:t>rDock</a:t>
                      </a:r>
                      <a:endParaRPr lang="en-GB" sz="1100" b="1" i="1"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GB" sz="1100" b="1" i="1" u="none" strike="noStrike" dirty="0">
                          <a:solidFill>
                            <a:srgbClr val="000000"/>
                          </a:solidFill>
                          <a:effectLst/>
                        </a:rPr>
                        <a:t>0.000091</a:t>
                      </a:r>
                      <a:endParaRPr lang="en-GB" sz="1100" b="1" i="1" u="none" strike="noStrike" dirty="0">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2774990"/>
                  </a:ext>
                </a:extLst>
              </a:tr>
            </a:tbl>
          </a:graphicData>
        </a:graphic>
      </p:graphicFrame>
      <p:sp>
        <p:nvSpPr>
          <p:cNvPr id="5" name="Content Placeholder 2">
            <a:extLst>
              <a:ext uri="{FF2B5EF4-FFF2-40B4-BE49-F238E27FC236}">
                <a16:creationId xmlns:a16="http://schemas.microsoft.com/office/drawing/2014/main" id="{BC71DC9C-0C47-FF5A-ED00-F6011B3599D9}"/>
              </a:ext>
            </a:extLst>
          </p:cNvPr>
          <p:cNvSpPr txBox="1">
            <a:spLocks/>
          </p:cNvSpPr>
          <p:nvPr/>
        </p:nvSpPr>
        <p:spPr>
          <a:xfrm>
            <a:off x="469216" y="621723"/>
            <a:ext cx="5487291" cy="2255510"/>
          </a:xfrm>
          <a:prstGeom prst="rect">
            <a:avLst/>
          </a:prstGeom>
        </p:spPr>
        <p:txBody>
          <a:bodyPr lIns="0" tIns="0" rIns="0" bIns="0"/>
          <a:lstStyle>
            <a:lvl1pPr marL="257175" indent="-257175"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1pPr>
            <a:lvl2pPr marL="557213" indent="-214313"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2pPr>
            <a:lvl3pPr marL="8572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3pPr>
            <a:lvl4pPr marL="12001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4pPr>
            <a:lvl5pPr marL="1543050" indent="-171450" algn="l" defTabSz="342900" rtl="0" eaLnBrk="0" fontAlgn="base" hangingPunct="0">
              <a:spcBef>
                <a:spcPct val="20000"/>
              </a:spcBef>
              <a:spcAft>
                <a:spcPct val="0"/>
              </a:spcAft>
              <a:buFont typeface="Arial" panose="020B0604020202020204" pitchFamily="34" charset="0"/>
              <a:buChar char="»"/>
              <a:defRPr sz="1800" b="0" i="0" kern="1200">
                <a:solidFill>
                  <a:schemeClr val="bg1"/>
                </a:solidFill>
                <a:latin typeface="+mn-lt"/>
                <a:ea typeface="ＭＳ Ｐゴシック" charset="0"/>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342900" indent="-342900"/>
            <a:r>
              <a:rPr lang="en-US" sz="1600" dirty="0"/>
              <a:t>Free Energy of Binding (</a:t>
            </a:r>
            <a:r>
              <a:rPr lang="en-US" sz="1600" dirty="0" err="1"/>
              <a:t>dG</a:t>
            </a:r>
            <a:r>
              <a:rPr lang="en-US" sz="1600" dirty="0"/>
              <a:t>): </a:t>
            </a:r>
            <a:r>
              <a:rPr lang="en-US" sz="1600" dirty="0">
                <a:solidFill>
                  <a:srgbClr val="4D4DFF"/>
                </a:solidFill>
              </a:rPr>
              <a:t>Lower </a:t>
            </a:r>
            <a:r>
              <a:rPr lang="en-US" sz="1600" dirty="0" err="1">
                <a:solidFill>
                  <a:srgbClr val="4D4DFF"/>
                </a:solidFill>
              </a:rPr>
              <a:t>dG</a:t>
            </a:r>
            <a:r>
              <a:rPr lang="en-US" sz="1600" dirty="0">
                <a:solidFill>
                  <a:srgbClr val="4D4DFF"/>
                </a:solidFill>
              </a:rPr>
              <a:t> </a:t>
            </a:r>
            <a:r>
              <a:rPr lang="en-US" sz="1600" dirty="0"/>
              <a:t>= higher binding affinity  </a:t>
            </a:r>
            <a:r>
              <a:rPr lang="en-US" sz="1600" dirty="0" err="1"/>
              <a:t>K</a:t>
            </a:r>
            <a:r>
              <a:rPr lang="en-US" sz="1600" baseline="-25000" dirty="0" err="1"/>
              <a:t>d</a:t>
            </a:r>
            <a:r>
              <a:rPr lang="en-US" sz="1600" dirty="0"/>
              <a:t> </a:t>
            </a:r>
            <a:endParaRPr lang="en-US" sz="1600" dirty="0">
              <a:ea typeface="+mn-lt"/>
              <a:cs typeface="+mn-lt"/>
            </a:endParaRPr>
          </a:p>
          <a:p>
            <a:pPr marL="342900" indent="-342900"/>
            <a:r>
              <a:rPr lang="en-US" sz="1600" dirty="0" err="1">
                <a:ea typeface="+mn-lt"/>
                <a:cs typeface="+mn-lt"/>
              </a:rPr>
              <a:t>rDock</a:t>
            </a:r>
            <a:r>
              <a:rPr lang="en-US" sz="1600" dirty="0">
                <a:ea typeface="+mn-lt"/>
                <a:cs typeface="+mn-lt"/>
              </a:rPr>
              <a:t> scores ligands </a:t>
            </a:r>
            <a:r>
              <a:rPr lang="en-US" sz="1600" dirty="0">
                <a:solidFill>
                  <a:srgbClr val="F60000"/>
                </a:solidFill>
                <a:ea typeface="+mn-lt"/>
                <a:cs typeface="+mn-lt"/>
              </a:rPr>
              <a:t>more harshly</a:t>
            </a:r>
          </a:p>
          <a:p>
            <a:pPr marL="342900" indent="-342900"/>
            <a:r>
              <a:rPr lang="en-US" sz="1600" dirty="0">
                <a:ea typeface="+mn-lt"/>
                <a:cs typeface="+mn-lt"/>
              </a:rPr>
              <a:t>Flare scores ligands </a:t>
            </a:r>
            <a:r>
              <a:rPr lang="en-US" sz="1600" dirty="0">
                <a:solidFill>
                  <a:srgbClr val="4D4DFF"/>
                </a:solidFill>
                <a:ea typeface="+mn-lt"/>
                <a:cs typeface="+mn-lt"/>
              </a:rPr>
              <a:t>more </a:t>
            </a:r>
            <a:r>
              <a:rPr lang="en-US" sz="1600" dirty="0" err="1">
                <a:solidFill>
                  <a:srgbClr val="4D4DFF"/>
                </a:solidFill>
                <a:ea typeface="+mn-lt"/>
                <a:cs typeface="+mn-lt"/>
              </a:rPr>
              <a:t>favourably</a:t>
            </a:r>
            <a:endParaRPr lang="en-US" sz="1600" dirty="0">
              <a:solidFill>
                <a:srgbClr val="4D4DFF"/>
              </a:solidFill>
              <a:ea typeface="+mn-lt"/>
              <a:cs typeface="+mn-lt"/>
            </a:endParaRPr>
          </a:p>
        </p:txBody>
      </p:sp>
      <p:sp>
        <p:nvSpPr>
          <p:cNvPr id="4" name="Slide Number Placeholder 2">
            <a:extLst>
              <a:ext uri="{FF2B5EF4-FFF2-40B4-BE49-F238E27FC236}">
                <a16:creationId xmlns:a16="http://schemas.microsoft.com/office/drawing/2014/main" id="{DA0A4086-6886-7B7D-04A8-EE17D7B720D4}"/>
              </a:ext>
            </a:extLst>
          </p:cNvPr>
          <p:cNvSpPr>
            <a:spLocks noGrp="1"/>
          </p:cNvSpPr>
          <p:nvPr>
            <p:ph type="sldNum" sz="quarter" idx="4"/>
          </p:nvPr>
        </p:nvSpPr>
        <p:spPr>
          <a:xfrm>
            <a:off x="147894" y="4767263"/>
            <a:ext cx="2057400" cy="274637"/>
          </a:xfrm>
          <a:prstGeom prst="rect">
            <a:avLst/>
          </a:prstGeom>
        </p:spPr>
        <p:txBody>
          <a:bodyPr vert="horz" lIns="91440" tIns="45720" rIns="91440" bIns="45720" rtlCol="0" anchor="t" anchorCtr="0"/>
          <a:lstStyle>
            <a:lvl1pPr algn="l">
              <a:defRPr sz="1200">
                <a:solidFill>
                  <a:schemeClr val="tx1">
                    <a:tint val="82000"/>
                  </a:schemeClr>
                </a:solidFill>
              </a:defRPr>
            </a:lvl1pPr>
          </a:lstStyle>
          <a:p>
            <a:fld id="{DC429F71-6A01-4961-975F-7F4C115CEFEF}" type="slidenum">
              <a:rPr lang="en-GB" smtClean="0">
                <a:solidFill>
                  <a:schemeClr val="bg1"/>
                </a:solidFill>
                <a:latin typeface="+mn-lt"/>
              </a:rPr>
              <a:pPr/>
              <a:t>9</a:t>
            </a:fld>
            <a:endParaRPr lang="en-GB" dirty="0">
              <a:solidFill>
                <a:schemeClr val="bg1"/>
              </a:solidFill>
              <a:latin typeface="+mn-lt"/>
            </a:endParaRPr>
          </a:p>
        </p:txBody>
      </p:sp>
      <p:pic>
        <p:nvPicPr>
          <p:cNvPr id="28" name="Picture 27">
            <a:extLst>
              <a:ext uri="{FF2B5EF4-FFF2-40B4-BE49-F238E27FC236}">
                <a16:creationId xmlns:a16="http://schemas.microsoft.com/office/drawing/2014/main" id="{58371902-38EA-4C34-9BD1-B6E8CC50FAC1}"/>
              </a:ext>
            </a:extLst>
          </p:cNvPr>
          <p:cNvPicPr>
            <a:picLocks noChangeAspect="1"/>
          </p:cNvPicPr>
          <p:nvPr/>
        </p:nvPicPr>
        <p:blipFill>
          <a:blip r:embed="rId3"/>
          <a:stretch>
            <a:fillRect/>
          </a:stretch>
        </p:blipFill>
        <p:spPr>
          <a:xfrm>
            <a:off x="859527" y="1768841"/>
            <a:ext cx="3992319" cy="3363838"/>
          </a:xfrm>
          <a:prstGeom prst="rect">
            <a:avLst/>
          </a:prstGeom>
        </p:spPr>
      </p:pic>
      <p:pic>
        <p:nvPicPr>
          <p:cNvPr id="30" name="Picture 29" descr="A chart with blue and white squares&#10;&#10;Description automatically generated">
            <a:extLst>
              <a:ext uri="{FF2B5EF4-FFF2-40B4-BE49-F238E27FC236}">
                <a16:creationId xmlns:a16="http://schemas.microsoft.com/office/drawing/2014/main" id="{FC5C2AE9-388D-E112-0958-E8F649562CE2}"/>
              </a:ext>
            </a:extLst>
          </p:cNvPr>
          <p:cNvPicPr>
            <a:picLocks noChangeAspect="1"/>
          </p:cNvPicPr>
          <p:nvPr/>
        </p:nvPicPr>
        <p:blipFill>
          <a:blip r:embed="rId4"/>
          <a:stretch>
            <a:fillRect/>
          </a:stretch>
        </p:blipFill>
        <p:spPr>
          <a:xfrm>
            <a:off x="5876055" y="664420"/>
            <a:ext cx="2888553" cy="2888553"/>
          </a:xfrm>
          <a:prstGeom prst="rect">
            <a:avLst/>
          </a:prstGeom>
        </p:spPr>
      </p:pic>
    </p:spTree>
    <p:extLst>
      <p:ext uri="{BB962C8B-B14F-4D97-AF65-F5344CB8AC3E}">
        <p14:creationId xmlns:p14="http://schemas.microsoft.com/office/powerpoint/2010/main" val="25296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porate font - source sans pro">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porate font - source sans pro">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porate font - source sans pro">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2038F6E518651419D49F0351405DFFA" ma:contentTypeVersion="10" ma:contentTypeDescription="Create a new document." ma:contentTypeScope="" ma:versionID="842c1c1f7c7f22572976338edb025c9a">
  <xsd:schema xmlns:xsd="http://www.w3.org/2001/XMLSchema" xmlns:xs="http://www.w3.org/2001/XMLSchema" xmlns:p="http://schemas.microsoft.com/office/2006/metadata/properties" xmlns:ns2="108a240f-bd60-473e-b783-0b6ed6ec0e65" xmlns:ns3="908848ee-ebbf-4c50-9be1-13b37fabc3ce" targetNamespace="http://schemas.microsoft.com/office/2006/metadata/properties" ma:root="true" ma:fieldsID="153ca3f6f3dbc890ff2f06c5800e28cd" ns2:_="" ns3:_="">
    <xsd:import namespace="108a240f-bd60-473e-b783-0b6ed6ec0e65"/>
    <xsd:import namespace="908848ee-ebbf-4c50-9be1-13b37fabc3c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8a240f-bd60-473e-b783-0b6ed6ec0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8848ee-ebbf-4c50-9be1-13b37fabc3c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033982-B1F5-414E-B110-9557F1250A0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A33B9F5-4C29-4A46-A7A0-3F24A0B3D8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8a240f-bd60-473e-b783-0b6ed6ec0e65"/>
    <ds:schemaRef ds:uri="908848ee-ebbf-4c50-9be1-13b37fabc3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B12CB-683D-4552-BC96-69D87A3525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7748</TotalTime>
  <Words>2695</Words>
  <Application>Microsoft Office PowerPoint</Application>
  <PresentationFormat>On-screen Show (16:9)</PresentationFormat>
  <Paragraphs>270</Paragraphs>
  <Slides>21</Slides>
  <Notes>16</Notes>
  <HiddenSlides>12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21</vt:i4>
      </vt:variant>
    </vt:vector>
  </HeadingPairs>
  <TitlesOfParts>
    <vt:vector size="34" baseType="lpstr">
      <vt:lpstr>MS PGothic</vt:lpstr>
      <vt:lpstr>ProximaVara-Roman</vt:lpstr>
      <vt:lpstr>Symbola</vt:lpstr>
      <vt:lpstr>Aptos Narrow</vt:lpstr>
      <vt:lpstr>Arial</vt:lpstr>
      <vt:lpstr>Calibri</vt:lpstr>
      <vt:lpstr>Cambria Math</vt:lpstr>
      <vt:lpstr>roboto</vt:lpstr>
      <vt:lpstr>Source Sans Pro</vt:lpstr>
      <vt:lpstr>Wingdings</vt:lpstr>
      <vt:lpstr>Title page</vt:lpstr>
      <vt:lpstr>1_Title page</vt:lpstr>
      <vt:lpstr>Office Theme</vt:lpstr>
      <vt:lpstr>Comparative Assessment of Docking software for Virtual Screening of covid-19 drug candidates</vt:lpstr>
      <vt:lpstr>Background: Early Drug Discovery</vt:lpstr>
      <vt:lpstr>SARS-CoV-2 Main Protease: Focusing on 1 active site</vt:lpstr>
      <vt:lpstr>My Project: Binding Affinity Prediction</vt:lpstr>
      <vt:lpstr>Binding Affinity Prediction: Compare between 3 docking software</vt:lpstr>
      <vt:lpstr>PowerPoint Presentation</vt:lpstr>
      <vt:lpstr>Scoring Functions</vt:lpstr>
      <vt:lpstr>Docking Algorithms and why they can be random</vt:lpstr>
      <vt:lpstr>How do dG results differ from software to software?</vt:lpstr>
      <vt:lpstr>4 ligands (out of 23)</vt:lpstr>
      <vt:lpstr>Ligands with lowest predicted dG</vt:lpstr>
      <vt:lpstr>Performance of Software</vt:lpstr>
      <vt:lpstr>General usability of the software? </vt:lpstr>
      <vt:lpstr>Conclusion &amp; Future Work</vt:lpstr>
      <vt:lpstr>My Learning</vt:lpstr>
      <vt:lpstr>PowerPoint Presentation</vt:lpstr>
      <vt:lpstr>CADD</vt:lpstr>
      <vt:lpstr>PowerPoint Presentation</vt:lpstr>
      <vt:lpstr>PowerPoint Presentation</vt:lpstr>
      <vt:lpstr>Is binding affinity the only thing we need to care about?</vt:lpstr>
      <vt:lpstr>Understanding stochastic metabolic oscillators in single cells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forum: 24.09.15  edweb design update</dc:title>
  <dc:subject/>
  <dc:creator>ROSS Steven</dc:creator>
  <cp:keywords/>
  <dc:description/>
  <cp:lastModifiedBy>Ian Yang</cp:lastModifiedBy>
  <cp:revision>164</cp:revision>
  <cp:lastPrinted>2017-08-17T10:25:21Z</cp:lastPrinted>
  <dcterms:created xsi:type="dcterms:W3CDTF">2015-09-24T13:33:25Z</dcterms:created>
  <dcterms:modified xsi:type="dcterms:W3CDTF">2024-05-13T12:47:58Z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0x010100C2038F6E518651419D49F0351405DFFA</vt:lpwstr>
  </property>
</Properties>
</file>